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59" r:id="rId2"/>
    <p:sldId id="258" r:id="rId3"/>
  </p:sldIdLst>
  <p:sldSz cx="7559675" cy="106918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6688C3"/>
    <a:srgbClr val="6A3906"/>
    <a:srgbClr val="A1D792"/>
    <a:srgbClr val="E6EED9"/>
    <a:srgbClr val="A2C8EA"/>
    <a:srgbClr val="B0DDA3"/>
    <a:srgbClr val="FFE357"/>
    <a:srgbClr val="FDF1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31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5659" cy="498056"/>
          </a:xfrm>
          <a:prstGeom prst="rect">
            <a:avLst/>
          </a:prstGeom>
        </p:spPr>
        <p:txBody>
          <a:bodyPr vert="horz" lIns="91431" tIns="45716" rIns="91431"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8056"/>
          </a:xfrm>
          <a:prstGeom prst="rect">
            <a:avLst/>
          </a:prstGeom>
        </p:spPr>
        <p:txBody>
          <a:bodyPr vert="horz" lIns="91431" tIns="45716" rIns="91431" bIns="45716" rtlCol="0"/>
          <a:lstStyle>
            <a:lvl1pPr algn="r">
              <a:defRPr sz="1200"/>
            </a:lvl1pPr>
          </a:lstStyle>
          <a:p>
            <a:fld id="{E5732C54-6068-4C8E-A96B-D8F4DDBF7578}" type="datetimeFigureOut">
              <a:rPr kumimoji="1" lang="ja-JP" altLang="en-US" smtClean="0"/>
              <a:t>2025/12/9</a:t>
            </a:fld>
            <a:endParaRPr kumimoji="1" lang="ja-JP" altLang="en-US"/>
          </a:p>
        </p:txBody>
      </p:sp>
      <p:sp>
        <p:nvSpPr>
          <p:cNvPr id="4" name="スライド イメージ プレースホルダー 3"/>
          <p:cNvSpPr>
            <a:spLocks noGrp="1" noRot="1" noChangeAspect="1"/>
          </p:cNvSpPr>
          <p:nvPr>
            <p:ph type="sldImg" idx="2"/>
          </p:nvPr>
        </p:nvSpPr>
        <p:spPr>
          <a:xfrm>
            <a:off x="2214563" y="1241425"/>
            <a:ext cx="2368550" cy="3349625"/>
          </a:xfrm>
          <a:prstGeom prst="rect">
            <a:avLst/>
          </a:prstGeom>
          <a:noFill/>
          <a:ln w="12700">
            <a:solidFill>
              <a:prstClr val="black"/>
            </a:solidFill>
          </a:ln>
        </p:spPr>
        <p:txBody>
          <a:bodyPr vert="horz" lIns="91431" tIns="45716" rIns="91431" bIns="45716"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31" tIns="45716" rIns="91431"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585"/>
            <a:ext cx="2945659" cy="498055"/>
          </a:xfrm>
          <a:prstGeom prst="rect">
            <a:avLst/>
          </a:prstGeom>
        </p:spPr>
        <p:txBody>
          <a:bodyPr vert="horz" lIns="91431" tIns="45716" rIns="91431"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5"/>
            <a:ext cx="2945659" cy="498055"/>
          </a:xfrm>
          <a:prstGeom prst="rect">
            <a:avLst/>
          </a:prstGeom>
        </p:spPr>
        <p:txBody>
          <a:bodyPr vert="horz" lIns="91431" tIns="45716" rIns="91431" bIns="45716" rtlCol="0" anchor="b"/>
          <a:lstStyle>
            <a:lvl1pPr algn="r">
              <a:defRPr sz="1200"/>
            </a:lvl1pPr>
          </a:lstStyle>
          <a:p>
            <a:fld id="{1E1FEE82-82B1-4C57-96A6-B7FC32397AF9}" type="slidenum">
              <a:rPr kumimoji="1" lang="ja-JP" altLang="en-US" smtClean="0"/>
              <a:t>‹#›</a:t>
            </a:fld>
            <a:endParaRPr kumimoji="1" lang="ja-JP" altLang="en-US"/>
          </a:p>
        </p:txBody>
      </p:sp>
    </p:spTree>
    <p:extLst>
      <p:ext uri="{BB962C8B-B14F-4D97-AF65-F5344CB8AC3E}">
        <p14:creationId xmlns:p14="http://schemas.microsoft.com/office/powerpoint/2010/main" val="31567108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1123971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2301235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900851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344231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3767820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9947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114225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115080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3465255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626268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E72DBD8-64DD-4378-B042-260ECEFD9169}" type="datetimeFigureOut">
              <a:rPr kumimoji="1" lang="ja-JP" altLang="en-US" smtClean="0"/>
              <a:t>2025/12/9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1741954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E72DBD8-64DD-4378-B042-260ECEFD9169}" type="datetimeFigureOut">
              <a:rPr kumimoji="1" lang="ja-JP" altLang="en-US" smtClean="0"/>
              <a:t>2025/12/9</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FC3630AA-FA2D-474B-AFCB-1A3949F4A788}" type="slidenum">
              <a:rPr kumimoji="1" lang="ja-JP" altLang="en-US" smtClean="0"/>
              <a:t>‹#›</a:t>
            </a:fld>
            <a:endParaRPr kumimoji="1" lang="ja-JP" altLang="en-US"/>
          </a:p>
        </p:txBody>
      </p:sp>
    </p:spTree>
    <p:extLst>
      <p:ext uri="{BB962C8B-B14F-4D97-AF65-F5344CB8AC3E}">
        <p14:creationId xmlns:p14="http://schemas.microsoft.com/office/powerpoint/2010/main" val="22469919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png"/><Relationship Id="rId21" Type="http://schemas.openxmlformats.org/officeDocument/2006/relationships/image" Target="../media/image20.jpeg"/><Relationship Id="rId34" Type="http://schemas.openxmlformats.org/officeDocument/2006/relationships/image" Target="../media/image33.svg"/><Relationship Id="rId42" Type="http://schemas.openxmlformats.org/officeDocument/2006/relationships/image" Target="../media/image41.png"/><Relationship Id="rId47" Type="http://schemas.openxmlformats.org/officeDocument/2006/relationships/image" Target="../media/image46.svg"/><Relationship Id="rId50" Type="http://schemas.openxmlformats.org/officeDocument/2006/relationships/image" Target="../media/image49.png"/><Relationship Id="rId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15.svg"/><Relationship Id="rId29" Type="http://schemas.openxmlformats.org/officeDocument/2006/relationships/image" Target="../media/image28.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svg"/><Relationship Id="rId37" Type="http://schemas.openxmlformats.org/officeDocument/2006/relationships/image" Target="../media/image36.png"/><Relationship Id="rId40" Type="http://schemas.openxmlformats.org/officeDocument/2006/relationships/image" Target="../media/image39.png"/><Relationship Id="rId45" Type="http://schemas.openxmlformats.org/officeDocument/2006/relationships/image" Target="../media/image44.png"/><Relationship Id="rId53" Type="http://schemas.openxmlformats.org/officeDocument/2006/relationships/image" Target="../media/image52.svg"/><Relationship Id="rId5" Type="http://schemas.openxmlformats.org/officeDocument/2006/relationships/image" Target="../media/image4.png"/><Relationship Id="rId10" Type="http://schemas.openxmlformats.org/officeDocument/2006/relationships/image" Target="../media/image9.svg"/><Relationship Id="rId19" Type="http://schemas.openxmlformats.org/officeDocument/2006/relationships/image" Target="../media/image18.svg"/><Relationship Id="rId31" Type="http://schemas.openxmlformats.org/officeDocument/2006/relationships/image" Target="../media/image30.png"/><Relationship Id="rId44" Type="http://schemas.openxmlformats.org/officeDocument/2006/relationships/image" Target="../media/image43.PNG"/><Relationship Id="rId52" Type="http://schemas.openxmlformats.org/officeDocument/2006/relationships/image" Target="../media/image51.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svg"/><Relationship Id="rId35" Type="http://schemas.openxmlformats.org/officeDocument/2006/relationships/image" Target="../media/image34.png"/><Relationship Id="rId43" Type="http://schemas.openxmlformats.org/officeDocument/2006/relationships/image" Target="../media/image42.svg"/><Relationship Id="rId48" Type="http://schemas.openxmlformats.org/officeDocument/2006/relationships/image" Target="../media/image47.png"/><Relationship Id="rId8" Type="http://schemas.openxmlformats.org/officeDocument/2006/relationships/image" Target="../media/image7.svg"/><Relationship Id="rId51" Type="http://schemas.openxmlformats.org/officeDocument/2006/relationships/image" Target="../media/image50.svg"/><Relationship Id="rId3" Type="http://schemas.openxmlformats.org/officeDocument/2006/relationships/image" Target="../media/image2.svg"/><Relationship Id="rId12" Type="http://schemas.openxmlformats.org/officeDocument/2006/relationships/image" Target="../media/image11.svg"/><Relationship Id="rId17" Type="http://schemas.openxmlformats.org/officeDocument/2006/relationships/image" Target="../media/image16.png"/><Relationship Id="rId25" Type="http://schemas.openxmlformats.org/officeDocument/2006/relationships/image" Target="../media/image24.svg"/><Relationship Id="rId33" Type="http://schemas.openxmlformats.org/officeDocument/2006/relationships/image" Target="../media/image32.png"/><Relationship Id="rId38" Type="http://schemas.openxmlformats.org/officeDocument/2006/relationships/image" Target="../media/image37.svg"/><Relationship Id="rId46" Type="http://schemas.openxmlformats.org/officeDocument/2006/relationships/image" Target="../media/image45.png"/><Relationship Id="rId20" Type="http://schemas.openxmlformats.org/officeDocument/2006/relationships/image" Target="../media/image19.png"/><Relationship Id="rId41"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5.svg"/><Relationship Id="rId15" Type="http://schemas.openxmlformats.org/officeDocument/2006/relationships/image" Target="../media/image14.png"/><Relationship Id="rId23" Type="http://schemas.openxmlformats.org/officeDocument/2006/relationships/image" Target="../media/image22.svg"/><Relationship Id="rId28" Type="http://schemas.openxmlformats.org/officeDocument/2006/relationships/image" Target="../media/image27.jpeg"/><Relationship Id="rId36" Type="http://schemas.openxmlformats.org/officeDocument/2006/relationships/image" Target="../media/image35.svg"/><Relationship Id="rId49" Type="http://schemas.openxmlformats.org/officeDocument/2006/relationships/image" Target="../media/image48.svg"/></Relationships>
</file>

<file path=ppt/slides/_rels/slide2.xml.rels><?xml version="1.0" encoding="UTF-8" standalone="yes"?>
<Relationships xmlns="http://schemas.openxmlformats.org/package/2006/relationships"><Relationship Id="rId26" Type="http://schemas.openxmlformats.org/officeDocument/2006/relationships/image" Target="../media/image77.png"/><Relationship Id="rId21" Type="http://schemas.openxmlformats.org/officeDocument/2006/relationships/image" Target="../media/image72.svg"/><Relationship Id="rId42" Type="http://schemas.openxmlformats.org/officeDocument/2006/relationships/image" Target="../media/image93.png"/><Relationship Id="rId47" Type="http://schemas.openxmlformats.org/officeDocument/2006/relationships/image" Target="../media/image98.jpg"/><Relationship Id="rId63" Type="http://schemas.openxmlformats.org/officeDocument/2006/relationships/image" Target="../media/image114.png"/><Relationship Id="rId68" Type="http://schemas.openxmlformats.org/officeDocument/2006/relationships/image" Target="../media/image119.svg"/><Relationship Id="rId84" Type="http://schemas.openxmlformats.org/officeDocument/2006/relationships/image" Target="../media/image135.svg"/><Relationship Id="rId89" Type="http://schemas.openxmlformats.org/officeDocument/2006/relationships/image" Target="../media/image140.png"/><Relationship Id="rId16" Type="http://schemas.openxmlformats.org/officeDocument/2006/relationships/image" Target="../media/image67.png"/><Relationship Id="rId11" Type="http://schemas.openxmlformats.org/officeDocument/2006/relationships/image" Target="../media/image62.svg"/><Relationship Id="rId32" Type="http://schemas.openxmlformats.org/officeDocument/2006/relationships/image" Target="../media/image83.png"/><Relationship Id="rId37" Type="http://schemas.openxmlformats.org/officeDocument/2006/relationships/image" Target="../media/image88.jpeg"/><Relationship Id="rId53" Type="http://schemas.openxmlformats.org/officeDocument/2006/relationships/image" Target="../media/image104.jpeg"/><Relationship Id="rId58" Type="http://schemas.openxmlformats.org/officeDocument/2006/relationships/image" Target="../media/image109.jpeg"/><Relationship Id="rId74" Type="http://schemas.openxmlformats.org/officeDocument/2006/relationships/image" Target="../media/image125.svg"/><Relationship Id="rId79" Type="http://schemas.openxmlformats.org/officeDocument/2006/relationships/image" Target="../media/image130.png"/><Relationship Id="rId5" Type="http://schemas.openxmlformats.org/officeDocument/2006/relationships/image" Target="../media/image56.svg"/><Relationship Id="rId14" Type="http://schemas.openxmlformats.org/officeDocument/2006/relationships/image" Target="../media/image65.png"/><Relationship Id="rId22" Type="http://schemas.openxmlformats.org/officeDocument/2006/relationships/image" Target="../media/image73.png"/><Relationship Id="rId27" Type="http://schemas.openxmlformats.org/officeDocument/2006/relationships/image" Target="../media/image78.svg"/><Relationship Id="rId30" Type="http://schemas.openxmlformats.org/officeDocument/2006/relationships/image" Target="../media/image81.png"/><Relationship Id="rId35" Type="http://schemas.openxmlformats.org/officeDocument/2006/relationships/image" Target="../media/image86.png"/><Relationship Id="rId43" Type="http://schemas.openxmlformats.org/officeDocument/2006/relationships/image" Target="../media/image94.svg"/><Relationship Id="rId48" Type="http://schemas.openxmlformats.org/officeDocument/2006/relationships/image" Target="../media/image99.jpeg"/><Relationship Id="rId56" Type="http://schemas.openxmlformats.org/officeDocument/2006/relationships/image" Target="../media/image107.jpeg"/><Relationship Id="rId64" Type="http://schemas.openxmlformats.org/officeDocument/2006/relationships/image" Target="../media/image115.svg"/><Relationship Id="rId69" Type="http://schemas.openxmlformats.org/officeDocument/2006/relationships/image" Target="../media/image120.png"/><Relationship Id="rId77" Type="http://schemas.openxmlformats.org/officeDocument/2006/relationships/image" Target="../media/image128.png"/><Relationship Id="rId8" Type="http://schemas.openxmlformats.org/officeDocument/2006/relationships/image" Target="../media/image59.png"/><Relationship Id="rId51" Type="http://schemas.openxmlformats.org/officeDocument/2006/relationships/image" Target="../media/image102.jpeg"/><Relationship Id="rId72" Type="http://schemas.openxmlformats.org/officeDocument/2006/relationships/image" Target="../media/image123.svg"/><Relationship Id="rId80" Type="http://schemas.openxmlformats.org/officeDocument/2006/relationships/image" Target="../media/image131.svg"/><Relationship Id="rId85" Type="http://schemas.openxmlformats.org/officeDocument/2006/relationships/image" Target="../media/image136.png"/><Relationship Id="rId3" Type="http://schemas.openxmlformats.org/officeDocument/2006/relationships/image" Target="../media/image54.svg"/><Relationship Id="rId12" Type="http://schemas.openxmlformats.org/officeDocument/2006/relationships/image" Target="../media/image63.png"/><Relationship Id="rId17" Type="http://schemas.openxmlformats.org/officeDocument/2006/relationships/image" Target="../media/image68.svg"/><Relationship Id="rId25" Type="http://schemas.openxmlformats.org/officeDocument/2006/relationships/image" Target="../media/image76.svg"/><Relationship Id="rId33" Type="http://schemas.openxmlformats.org/officeDocument/2006/relationships/image" Target="../media/image84.png"/><Relationship Id="rId38" Type="http://schemas.openxmlformats.org/officeDocument/2006/relationships/image" Target="../media/image89.png"/><Relationship Id="rId46" Type="http://schemas.openxmlformats.org/officeDocument/2006/relationships/image" Target="../media/image97.svg"/><Relationship Id="rId59" Type="http://schemas.openxmlformats.org/officeDocument/2006/relationships/image" Target="../media/image110.jpeg"/><Relationship Id="rId67" Type="http://schemas.openxmlformats.org/officeDocument/2006/relationships/image" Target="../media/image118.png"/><Relationship Id="rId20" Type="http://schemas.openxmlformats.org/officeDocument/2006/relationships/image" Target="../media/image71.png"/><Relationship Id="rId41" Type="http://schemas.openxmlformats.org/officeDocument/2006/relationships/image" Target="../media/image92.svg"/><Relationship Id="rId54" Type="http://schemas.openxmlformats.org/officeDocument/2006/relationships/image" Target="../media/image105.jpeg"/><Relationship Id="rId62" Type="http://schemas.openxmlformats.org/officeDocument/2006/relationships/image" Target="../media/image113.jpeg"/><Relationship Id="rId70" Type="http://schemas.openxmlformats.org/officeDocument/2006/relationships/image" Target="../media/image121.svg"/><Relationship Id="rId75" Type="http://schemas.openxmlformats.org/officeDocument/2006/relationships/image" Target="../media/image126.png"/><Relationship Id="rId83" Type="http://schemas.openxmlformats.org/officeDocument/2006/relationships/image" Target="../media/image134.png"/><Relationship Id="rId88" Type="http://schemas.openxmlformats.org/officeDocument/2006/relationships/image" Target="../media/image139.svg"/><Relationship Id="rId1" Type="http://schemas.openxmlformats.org/officeDocument/2006/relationships/slideLayout" Target="../slideLayouts/slideLayout7.xml"/><Relationship Id="rId6" Type="http://schemas.openxmlformats.org/officeDocument/2006/relationships/image" Target="../media/image57.png"/><Relationship Id="rId15" Type="http://schemas.openxmlformats.org/officeDocument/2006/relationships/image" Target="../media/image66.svg"/><Relationship Id="rId23" Type="http://schemas.openxmlformats.org/officeDocument/2006/relationships/image" Target="../media/image74.svg"/><Relationship Id="rId28" Type="http://schemas.openxmlformats.org/officeDocument/2006/relationships/image" Target="../media/image79.png"/><Relationship Id="rId36" Type="http://schemas.openxmlformats.org/officeDocument/2006/relationships/image" Target="../media/image87.jpeg"/><Relationship Id="rId49" Type="http://schemas.openxmlformats.org/officeDocument/2006/relationships/image" Target="../media/image100.jpeg"/><Relationship Id="rId57" Type="http://schemas.openxmlformats.org/officeDocument/2006/relationships/image" Target="../media/image108.jpeg"/><Relationship Id="rId10" Type="http://schemas.openxmlformats.org/officeDocument/2006/relationships/image" Target="../media/image61.png"/><Relationship Id="rId31" Type="http://schemas.openxmlformats.org/officeDocument/2006/relationships/image" Target="../media/image82.svg"/><Relationship Id="rId44" Type="http://schemas.openxmlformats.org/officeDocument/2006/relationships/image" Target="../media/image95.jpg"/><Relationship Id="rId52" Type="http://schemas.openxmlformats.org/officeDocument/2006/relationships/image" Target="../media/image103.jpeg"/><Relationship Id="rId60" Type="http://schemas.openxmlformats.org/officeDocument/2006/relationships/image" Target="../media/image111.png"/><Relationship Id="rId65" Type="http://schemas.openxmlformats.org/officeDocument/2006/relationships/image" Target="../media/image116.png"/><Relationship Id="rId73" Type="http://schemas.openxmlformats.org/officeDocument/2006/relationships/image" Target="../media/image124.png"/><Relationship Id="rId78" Type="http://schemas.openxmlformats.org/officeDocument/2006/relationships/image" Target="../media/image129.svg"/><Relationship Id="rId81" Type="http://schemas.openxmlformats.org/officeDocument/2006/relationships/image" Target="../media/image132.png"/><Relationship Id="rId86" Type="http://schemas.openxmlformats.org/officeDocument/2006/relationships/image" Target="../media/image137.svg"/><Relationship Id="rId4" Type="http://schemas.openxmlformats.org/officeDocument/2006/relationships/image" Target="../media/image55.png"/><Relationship Id="rId9" Type="http://schemas.openxmlformats.org/officeDocument/2006/relationships/image" Target="../media/image60.svg"/><Relationship Id="rId13" Type="http://schemas.openxmlformats.org/officeDocument/2006/relationships/image" Target="../media/image64.svg"/><Relationship Id="rId18" Type="http://schemas.openxmlformats.org/officeDocument/2006/relationships/image" Target="../media/image69.png"/><Relationship Id="rId39" Type="http://schemas.openxmlformats.org/officeDocument/2006/relationships/image" Target="../media/image90.svg"/><Relationship Id="rId34" Type="http://schemas.openxmlformats.org/officeDocument/2006/relationships/image" Target="../media/image85.svg"/><Relationship Id="rId50" Type="http://schemas.openxmlformats.org/officeDocument/2006/relationships/image" Target="../media/image101.jpeg"/><Relationship Id="rId55" Type="http://schemas.openxmlformats.org/officeDocument/2006/relationships/image" Target="../media/image106.jpeg"/><Relationship Id="rId76" Type="http://schemas.openxmlformats.org/officeDocument/2006/relationships/image" Target="../media/image127.svg"/><Relationship Id="rId7" Type="http://schemas.openxmlformats.org/officeDocument/2006/relationships/image" Target="../media/image58.svg"/><Relationship Id="rId71" Type="http://schemas.openxmlformats.org/officeDocument/2006/relationships/image" Target="../media/image122.png"/><Relationship Id="rId2" Type="http://schemas.openxmlformats.org/officeDocument/2006/relationships/image" Target="../media/image53.png"/><Relationship Id="rId29" Type="http://schemas.openxmlformats.org/officeDocument/2006/relationships/image" Target="../media/image80.svg"/><Relationship Id="rId24" Type="http://schemas.openxmlformats.org/officeDocument/2006/relationships/image" Target="../media/image75.png"/><Relationship Id="rId40" Type="http://schemas.openxmlformats.org/officeDocument/2006/relationships/image" Target="../media/image91.png"/><Relationship Id="rId45" Type="http://schemas.openxmlformats.org/officeDocument/2006/relationships/image" Target="../media/image96.png"/><Relationship Id="rId66" Type="http://schemas.openxmlformats.org/officeDocument/2006/relationships/image" Target="../media/image117.svg"/><Relationship Id="rId87" Type="http://schemas.openxmlformats.org/officeDocument/2006/relationships/image" Target="../media/image138.png"/><Relationship Id="rId61" Type="http://schemas.openxmlformats.org/officeDocument/2006/relationships/image" Target="../media/image112.svg"/><Relationship Id="rId82" Type="http://schemas.openxmlformats.org/officeDocument/2006/relationships/image" Target="../media/image133.svg"/><Relationship Id="rId19" Type="http://schemas.openxmlformats.org/officeDocument/2006/relationships/image" Target="../media/image7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グラフィックス 60">
            <a:extLst>
              <a:ext uri="{FF2B5EF4-FFF2-40B4-BE49-F238E27FC236}">
                <a16:creationId xmlns:a16="http://schemas.microsoft.com/office/drawing/2014/main" id="{F5900B1E-730B-4137-B376-4F67B6E687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64939" y="6572429"/>
            <a:ext cx="2112784" cy="1175717"/>
          </a:xfrm>
          <a:prstGeom prst="rect">
            <a:avLst/>
          </a:prstGeom>
        </p:spPr>
      </p:pic>
      <p:pic>
        <p:nvPicPr>
          <p:cNvPr id="3" name="図 2">
            <a:extLst>
              <a:ext uri="{FF2B5EF4-FFF2-40B4-BE49-F238E27FC236}">
                <a16:creationId xmlns:a16="http://schemas.microsoft.com/office/drawing/2014/main" id="{3B06906F-AB2C-4254-B51E-3020BF73E1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79"/>
            <a:ext cx="7559675" cy="10685654"/>
          </a:xfrm>
          <a:prstGeom prst="rect">
            <a:avLst/>
          </a:prstGeom>
        </p:spPr>
      </p:pic>
      <p:pic>
        <p:nvPicPr>
          <p:cNvPr id="45" name="グラフィックス 44">
            <a:extLst>
              <a:ext uri="{FF2B5EF4-FFF2-40B4-BE49-F238E27FC236}">
                <a16:creationId xmlns:a16="http://schemas.microsoft.com/office/drawing/2014/main" id="{F3B20F7C-9BC1-D27D-0B55-90E2B8974E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 y="9188075"/>
            <a:ext cx="7559674" cy="1276350"/>
          </a:xfrm>
          <a:prstGeom prst="rect">
            <a:avLst/>
          </a:prstGeom>
        </p:spPr>
      </p:pic>
      <p:sp>
        <p:nvSpPr>
          <p:cNvPr id="6" name="テキスト ボックス 5">
            <a:extLst>
              <a:ext uri="{FF2B5EF4-FFF2-40B4-BE49-F238E27FC236}">
                <a16:creationId xmlns:a16="http://schemas.microsoft.com/office/drawing/2014/main" id="{9E652BDE-BCFD-674B-51F9-3FBBCB786A5F}"/>
              </a:ext>
            </a:extLst>
          </p:cNvPr>
          <p:cNvSpPr txBox="1"/>
          <p:nvPr/>
        </p:nvSpPr>
        <p:spPr>
          <a:xfrm>
            <a:off x="-2878869" y="9549251"/>
            <a:ext cx="2695497" cy="553998"/>
          </a:xfrm>
          <a:prstGeom prst="rect">
            <a:avLst/>
          </a:prstGeom>
          <a:noFill/>
        </p:spPr>
        <p:txBody>
          <a:bodyPr wrap="square" rtlCol="0">
            <a:spAutoFit/>
          </a:bodyPr>
          <a:lstStyle/>
          <a:p>
            <a:r>
              <a:rPr kumimoji="1" lang="ja-JP" altLang="en-US" sz="1000" dirty="0">
                <a:latin typeface="BIZ UDPゴシック" panose="020B0400000000000000" pitchFamily="50" charset="-128"/>
                <a:ea typeface="BIZ UDPゴシック" panose="020B0400000000000000" pitchFamily="50" charset="-128"/>
              </a:rPr>
              <a:t>❶定期演奏会の注目・感動ポイントは？</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❷聴いた人にどんな気持ちになってほしい？</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❸自由にひとこと！</a:t>
            </a:r>
          </a:p>
        </p:txBody>
      </p:sp>
      <p:pic>
        <p:nvPicPr>
          <p:cNvPr id="32" name="グラフィックス 31">
            <a:extLst>
              <a:ext uri="{FF2B5EF4-FFF2-40B4-BE49-F238E27FC236}">
                <a16:creationId xmlns:a16="http://schemas.microsoft.com/office/drawing/2014/main" id="{52F08FBD-AD57-A9C6-AB31-A118A94113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00799" y="8892650"/>
            <a:ext cx="2009775" cy="1575509"/>
          </a:xfrm>
          <a:prstGeom prst="rect">
            <a:avLst/>
          </a:prstGeom>
        </p:spPr>
      </p:pic>
      <p:pic>
        <p:nvPicPr>
          <p:cNvPr id="49" name="グラフィックス 48">
            <a:extLst>
              <a:ext uri="{FF2B5EF4-FFF2-40B4-BE49-F238E27FC236}">
                <a16:creationId xmlns:a16="http://schemas.microsoft.com/office/drawing/2014/main" id="{8AE40A13-6DD0-D371-BEC6-51EC9338A2E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80251" y="9085897"/>
            <a:ext cx="1691706" cy="1426130"/>
          </a:xfrm>
          <a:prstGeom prst="rect">
            <a:avLst/>
          </a:prstGeom>
        </p:spPr>
      </p:pic>
      <p:pic>
        <p:nvPicPr>
          <p:cNvPr id="56" name="グラフィックス 55">
            <a:extLst>
              <a:ext uri="{FF2B5EF4-FFF2-40B4-BE49-F238E27FC236}">
                <a16:creationId xmlns:a16="http://schemas.microsoft.com/office/drawing/2014/main" id="{289C7773-DDFF-1E04-E892-64FD9B4F1D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78598" y="7243744"/>
            <a:ext cx="1691706" cy="1426130"/>
          </a:xfrm>
          <a:prstGeom prst="rect">
            <a:avLst/>
          </a:prstGeom>
        </p:spPr>
      </p:pic>
      <p:pic>
        <p:nvPicPr>
          <p:cNvPr id="60" name="グラフィックス 59">
            <a:extLst>
              <a:ext uri="{FF2B5EF4-FFF2-40B4-BE49-F238E27FC236}">
                <a16:creationId xmlns:a16="http://schemas.microsoft.com/office/drawing/2014/main" id="{D1167EC6-C98A-9F65-BEE3-64F6636A3FD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85181" y="9092323"/>
            <a:ext cx="2249426" cy="1200328"/>
          </a:xfrm>
          <a:prstGeom prst="rect">
            <a:avLst/>
          </a:prstGeom>
        </p:spPr>
      </p:pic>
      <p:sp>
        <p:nvSpPr>
          <p:cNvPr id="62" name="テキスト ボックス 61">
            <a:extLst>
              <a:ext uri="{FF2B5EF4-FFF2-40B4-BE49-F238E27FC236}">
                <a16:creationId xmlns:a16="http://schemas.microsoft.com/office/drawing/2014/main" id="{C8BF1ED9-BD86-339A-6370-16908D0F53F1}"/>
              </a:ext>
            </a:extLst>
          </p:cNvPr>
          <p:cNvSpPr txBox="1"/>
          <p:nvPr/>
        </p:nvSpPr>
        <p:spPr>
          <a:xfrm>
            <a:off x="4625788" y="1895348"/>
            <a:ext cx="2578343" cy="369332"/>
          </a:xfrm>
          <a:prstGeom prst="rect">
            <a:avLst/>
          </a:prstGeom>
          <a:noFill/>
        </p:spPr>
        <p:txBody>
          <a:bodyPr wrap="square" rtlCol="0">
            <a:spAutoFit/>
          </a:bodyPr>
          <a:lstStyle/>
          <a:p>
            <a:r>
              <a:rPr kumimoji="1" lang="en-US" altLang="ja-JP" b="1" dirty="0">
                <a:solidFill>
                  <a:schemeClr val="bg1"/>
                </a:solidFill>
                <a:latin typeface="メイリオ" panose="020B0604030504040204" pitchFamily="50" charset="-128"/>
                <a:ea typeface="メイリオ" panose="020B0604030504040204" pitchFamily="50" charset="-128"/>
              </a:rPr>
              <a:t>Vol.5</a:t>
            </a:r>
            <a:r>
              <a:rPr kumimoji="1" lang="ja-JP" altLang="en-US" b="1" dirty="0">
                <a:solidFill>
                  <a:schemeClr val="bg1"/>
                </a:solidFill>
                <a:latin typeface="メイリオ" panose="020B0604030504040204" pitchFamily="50" charset="-128"/>
                <a:ea typeface="メイリオ" panose="020B0604030504040204" pitchFamily="50" charset="-128"/>
              </a:rPr>
              <a:t>　</a:t>
            </a:r>
            <a:r>
              <a:rPr kumimoji="1" lang="en-US" altLang="ja-JP" b="1" dirty="0">
                <a:solidFill>
                  <a:schemeClr val="bg1"/>
                </a:solidFill>
                <a:latin typeface="メイリオ" panose="020B0604030504040204" pitchFamily="50" charset="-128"/>
                <a:ea typeface="メイリオ" panose="020B0604030504040204" pitchFamily="50" charset="-128"/>
              </a:rPr>
              <a:t>2025</a:t>
            </a:r>
            <a:r>
              <a:rPr kumimoji="1" lang="ja-JP" altLang="en-US" b="1" dirty="0">
                <a:solidFill>
                  <a:schemeClr val="bg1"/>
                </a:solidFill>
                <a:latin typeface="メイリオ" panose="020B0604030504040204" pitchFamily="50" charset="-128"/>
                <a:ea typeface="メイリオ" panose="020B0604030504040204" pitchFamily="50" charset="-128"/>
              </a:rPr>
              <a:t>年</a:t>
            </a:r>
            <a:r>
              <a:rPr kumimoji="1" lang="en-US" altLang="ja-JP" b="1" dirty="0">
                <a:solidFill>
                  <a:schemeClr val="bg1"/>
                </a:solidFill>
                <a:latin typeface="メイリオ" panose="020B0604030504040204" pitchFamily="50" charset="-128"/>
                <a:ea typeface="メイリオ" panose="020B0604030504040204" pitchFamily="50" charset="-128"/>
              </a:rPr>
              <a:t>12</a:t>
            </a:r>
            <a:r>
              <a:rPr kumimoji="1" lang="ja-JP" altLang="en-US" b="1" dirty="0">
                <a:solidFill>
                  <a:schemeClr val="bg1"/>
                </a:solidFill>
                <a:latin typeface="メイリオ" panose="020B0604030504040204" pitchFamily="50" charset="-128"/>
                <a:ea typeface="メイリオ" panose="020B0604030504040204" pitchFamily="50" charset="-128"/>
              </a:rPr>
              <a:t>月</a:t>
            </a:r>
          </a:p>
        </p:txBody>
      </p:sp>
      <p:pic>
        <p:nvPicPr>
          <p:cNvPr id="13" name="グラフィックス 12">
            <a:extLst>
              <a:ext uri="{FF2B5EF4-FFF2-40B4-BE49-F238E27FC236}">
                <a16:creationId xmlns:a16="http://schemas.microsoft.com/office/drawing/2014/main" id="{DE8E1782-00E2-4E2C-8578-9F4B366300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0182837">
            <a:off x="-2127460" y="2813734"/>
            <a:ext cx="1407710" cy="1285782"/>
          </a:xfrm>
          <a:prstGeom prst="rect">
            <a:avLst/>
          </a:prstGeom>
        </p:spPr>
      </p:pic>
      <p:sp>
        <p:nvSpPr>
          <p:cNvPr id="15" name="テキスト ボックス 14">
            <a:extLst>
              <a:ext uri="{FF2B5EF4-FFF2-40B4-BE49-F238E27FC236}">
                <a16:creationId xmlns:a16="http://schemas.microsoft.com/office/drawing/2014/main" id="{6D59C0F1-9B80-4D3B-BCA7-6680F652472E}"/>
              </a:ext>
            </a:extLst>
          </p:cNvPr>
          <p:cNvSpPr txBox="1"/>
          <p:nvPr/>
        </p:nvSpPr>
        <p:spPr>
          <a:xfrm>
            <a:off x="-1628755" y="2204224"/>
            <a:ext cx="1053494" cy="646331"/>
          </a:xfrm>
          <a:prstGeom prst="rect">
            <a:avLst/>
          </a:prstGeom>
          <a:noFill/>
        </p:spPr>
        <p:txBody>
          <a:bodyPr wrap="none" rtlCol="0">
            <a:spAutoFit/>
          </a:bodyPr>
          <a:lstStyle/>
          <a:p>
            <a:pPr algn="ctr"/>
            <a:r>
              <a:rPr kumimoji="1" lang="ja-JP" altLang="en-US" dirty="0">
                <a:latin typeface="BIZ UDPゴシック" panose="020B0400000000000000" pitchFamily="50" charset="-128"/>
                <a:ea typeface="BIZ UDPゴシック" panose="020B0400000000000000" pitchFamily="50" charset="-128"/>
              </a:rPr>
              <a:t>もうすぐ</a:t>
            </a:r>
            <a:endParaRPr kumimoji="1" lang="en-US" altLang="ja-JP" dirty="0">
              <a:latin typeface="BIZ UDPゴシック" panose="020B0400000000000000" pitchFamily="50" charset="-128"/>
              <a:ea typeface="BIZ UDPゴシック" panose="020B0400000000000000" pitchFamily="50" charset="-128"/>
            </a:endParaRPr>
          </a:p>
          <a:p>
            <a:pPr algn="ctr"/>
            <a:r>
              <a:rPr kumimoji="1" lang="ja-JP" altLang="en-US" dirty="0">
                <a:latin typeface="BIZ UDPゴシック" panose="020B0400000000000000" pitchFamily="50" charset="-128"/>
                <a:ea typeface="BIZ UDPゴシック" panose="020B0400000000000000" pitchFamily="50" charset="-128"/>
              </a:rPr>
              <a:t>本番！</a:t>
            </a:r>
          </a:p>
        </p:txBody>
      </p:sp>
      <p:pic>
        <p:nvPicPr>
          <p:cNvPr id="17" name="グラフィックス 16">
            <a:extLst>
              <a:ext uri="{FF2B5EF4-FFF2-40B4-BE49-F238E27FC236}">
                <a16:creationId xmlns:a16="http://schemas.microsoft.com/office/drawing/2014/main" id="{2FCB0389-A0DE-4CCC-ACB7-DABB724501E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69906" y="8712094"/>
            <a:ext cx="1930394" cy="2145681"/>
          </a:xfrm>
          <a:prstGeom prst="rect">
            <a:avLst/>
          </a:prstGeom>
        </p:spPr>
      </p:pic>
      <p:pic>
        <p:nvPicPr>
          <p:cNvPr id="38" name="グラフィックス 37">
            <a:extLst>
              <a:ext uri="{FF2B5EF4-FFF2-40B4-BE49-F238E27FC236}">
                <a16:creationId xmlns:a16="http://schemas.microsoft.com/office/drawing/2014/main" id="{AE4511D2-6FC0-499F-A34E-40877069BAF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071773" y="8521449"/>
            <a:ext cx="1930394" cy="2278483"/>
          </a:xfrm>
          <a:prstGeom prst="rect">
            <a:avLst/>
          </a:prstGeom>
        </p:spPr>
      </p:pic>
      <p:pic>
        <p:nvPicPr>
          <p:cNvPr id="39" name="グラフィックス 38">
            <a:extLst>
              <a:ext uri="{FF2B5EF4-FFF2-40B4-BE49-F238E27FC236}">
                <a16:creationId xmlns:a16="http://schemas.microsoft.com/office/drawing/2014/main" id="{C289EFDB-A606-4398-98AF-CB9B46130EB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93207" y="8932221"/>
            <a:ext cx="1691706" cy="1705429"/>
          </a:xfrm>
          <a:prstGeom prst="rect">
            <a:avLst/>
          </a:prstGeom>
        </p:spPr>
      </p:pic>
      <p:pic>
        <p:nvPicPr>
          <p:cNvPr id="40" name="グラフィックス 39">
            <a:extLst>
              <a:ext uri="{FF2B5EF4-FFF2-40B4-BE49-F238E27FC236}">
                <a16:creationId xmlns:a16="http://schemas.microsoft.com/office/drawing/2014/main" id="{C8150E94-0917-42FD-AA15-02F0059BB1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00142" y="7751461"/>
            <a:ext cx="1691706" cy="1816046"/>
          </a:xfrm>
          <a:prstGeom prst="rect">
            <a:avLst/>
          </a:prstGeom>
        </p:spPr>
      </p:pic>
      <p:sp>
        <p:nvSpPr>
          <p:cNvPr id="44" name="テキスト ボックス 43">
            <a:extLst>
              <a:ext uri="{FF2B5EF4-FFF2-40B4-BE49-F238E27FC236}">
                <a16:creationId xmlns:a16="http://schemas.microsoft.com/office/drawing/2014/main" id="{01E36C67-92F2-4435-BABD-51635D2F9B26}"/>
              </a:ext>
            </a:extLst>
          </p:cNvPr>
          <p:cNvSpPr txBox="1"/>
          <p:nvPr/>
        </p:nvSpPr>
        <p:spPr>
          <a:xfrm>
            <a:off x="-3761343" y="5842395"/>
            <a:ext cx="1661021" cy="1815882"/>
          </a:xfrm>
          <a:prstGeom prst="rect">
            <a:avLst/>
          </a:prstGeom>
          <a:noFill/>
        </p:spPr>
        <p:txBody>
          <a:bodyPr wrap="square" rtlCol="0">
            <a:spAutoFit/>
          </a:bodyPr>
          <a:lstStyle/>
          <a:p>
            <a:pPr algn="just"/>
            <a:r>
              <a:rPr kumimoji="1" lang="ja-JP" altLang="en-US" sz="1100" dirty="0">
                <a:latin typeface="UD Digi Kyokasho NK-R" panose="02020400000000000000" pitchFamily="18" charset="-128"/>
                <a:ea typeface="UD Digi Kyokasho NK-R" panose="02020400000000000000" pitchFamily="18" charset="-128"/>
              </a:rPr>
              <a:t>打楽器</a:t>
            </a:r>
            <a:r>
              <a:rPr kumimoji="1" lang="ja-JP" altLang="en-US" sz="1000" dirty="0">
                <a:latin typeface="UD Digi Kyokasho NK-R" panose="02020400000000000000" pitchFamily="18" charset="-128"/>
                <a:ea typeface="UD Digi Kyokasho NK-R" panose="02020400000000000000" pitchFamily="18" charset="-128"/>
              </a:rPr>
              <a:t>　</a:t>
            </a:r>
            <a:r>
              <a:rPr kumimoji="1" lang="en-US" altLang="ja-JP" sz="1200" dirty="0">
                <a:latin typeface="UD Digi Kyokasho NK-R" panose="02020400000000000000" pitchFamily="18" charset="-128"/>
                <a:ea typeface="UD Digi Kyokasho NK-R" panose="02020400000000000000" pitchFamily="18" charset="-128"/>
              </a:rPr>
              <a:t>S</a:t>
            </a:r>
            <a:r>
              <a:rPr kumimoji="1" lang="ja-JP" altLang="en-US" sz="1200" dirty="0">
                <a:latin typeface="UD Digi Kyokasho NK-R" panose="02020400000000000000" pitchFamily="18" charset="-128"/>
                <a:ea typeface="UD Digi Kyokasho NK-R" panose="02020400000000000000" pitchFamily="18" charset="-128"/>
              </a:rPr>
              <a:t>さん（高</a:t>
            </a:r>
            <a:r>
              <a:rPr kumimoji="1" lang="en-US" altLang="ja-JP" sz="1200" dirty="0">
                <a:latin typeface="UD Digi Kyokasho NK-R" panose="02020400000000000000" pitchFamily="18" charset="-128"/>
                <a:ea typeface="UD Digi Kyokasho NK-R" panose="02020400000000000000" pitchFamily="18" charset="-128"/>
              </a:rPr>
              <a:t>2</a:t>
            </a:r>
            <a:r>
              <a:rPr kumimoji="1" lang="ja-JP" altLang="en-US" sz="12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ja-JP" altLang="en-US" sz="1000" dirty="0">
                <a:latin typeface="UD Digi Kyokasho NK-R" panose="02020400000000000000" pitchFamily="18" charset="-128"/>
                <a:ea typeface="UD Digi Kyokasho NK-R" panose="02020400000000000000" pitchFamily="18" charset="-128"/>
              </a:rPr>
              <a:t>❶ロメオとジュリエットのシンバルです。不規則に効果的に鋭く入るシンバルが、とてもカッコイイのでぜひ聴いてほしいです。</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ja-JP" altLang="en-US" sz="1000" dirty="0">
                <a:latin typeface="UD Digi Kyokasho NK-R" panose="02020400000000000000" pitchFamily="18" charset="-128"/>
                <a:ea typeface="UD Digi Kyokasho NK-R" panose="02020400000000000000" pitchFamily="18" charset="-128"/>
              </a:rPr>
              <a:t>❷晴れ晴れとした気持ちになってほしいです。交響曲の第４楽章では開放的にフィナーレを迎えるのでそれを含めて楽しんでください。</a:t>
            </a:r>
            <a:endParaRPr kumimoji="1" lang="en-US" altLang="ja-JP" sz="1000" dirty="0">
              <a:latin typeface="UD Digi Kyokasho NK-R" panose="02020400000000000000" pitchFamily="18" charset="-128"/>
              <a:ea typeface="UD Digi Kyokasho NK-R" panose="02020400000000000000" pitchFamily="18" charset="-128"/>
            </a:endParaRPr>
          </a:p>
        </p:txBody>
      </p:sp>
      <p:pic>
        <p:nvPicPr>
          <p:cNvPr id="24" name="図 23">
            <a:extLst>
              <a:ext uri="{FF2B5EF4-FFF2-40B4-BE49-F238E27FC236}">
                <a16:creationId xmlns:a16="http://schemas.microsoft.com/office/drawing/2014/main" id="{38A01390-0884-40C8-9660-04B862BB7F89}"/>
              </a:ext>
            </a:extLst>
          </p:cNvPr>
          <p:cNvPicPr>
            <a:picLocks noChangeAspect="1"/>
          </p:cNvPicPr>
          <p:nvPr/>
        </p:nvPicPr>
        <p:blipFill>
          <a:blip r:embed="rId17"/>
          <a:stretch>
            <a:fillRect/>
          </a:stretch>
        </p:blipFill>
        <p:spPr>
          <a:xfrm>
            <a:off x="-3604222" y="5327431"/>
            <a:ext cx="3552825" cy="238125"/>
          </a:xfrm>
          <a:prstGeom prst="rect">
            <a:avLst/>
          </a:prstGeom>
        </p:spPr>
      </p:pic>
      <p:pic>
        <p:nvPicPr>
          <p:cNvPr id="37" name="グラフィックス 36">
            <a:extLst>
              <a:ext uri="{FF2B5EF4-FFF2-40B4-BE49-F238E27FC236}">
                <a16:creationId xmlns:a16="http://schemas.microsoft.com/office/drawing/2014/main" id="{FB17C160-9783-9605-5D99-978EE1E8DF4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9804870">
            <a:off x="9019230" y="2203113"/>
            <a:ext cx="1943100" cy="1220940"/>
          </a:xfrm>
          <a:prstGeom prst="rect">
            <a:avLst/>
          </a:prstGeom>
        </p:spPr>
      </p:pic>
      <p:sp>
        <p:nvSpPr>
          <p:cNvPr id="50" name="テキスト ボックス 49">
            <a:extLst>
              <a:ext uri="{FF2B5EF4-FFF2-40B4-BE49-F238E27FC236}">
                <a16:creationId xmlns:a16="http://schemas.microsoft.com/office/drawing/2014/main" id="{212799C2-5299-48BE-BDCF-36179D823185}"/>
              </a:ext>
            </a:extLst>
          </p:cNvPr>
          <p:cNvSpPr txBox="1"/>
          <p:nvPr/>
        </p:nvSpPr>
        <p:spPr>
          <a:xfrm rot="20570411">
            <a:off x="8866999" y="2339203"/>
            <a:ext cx="2691910" cy="738664"/>
          </a:xfrm>
          <a:prstGeom prst="rect">
            <a:avLst/>
          </a:prstGeom>
          <a:noFill/>
        </p:spPr>
        <p:txBody>
          <a:bodyPr wrap="square" rtlCol="0">
            <a:spAutoFit/>
          </a:bodyPr>
          <a:lstStyle/>
          <a:p>
            <a:pPr algn="ctr"/>
            <a:r>
              <a:rPr kumimoji="1" lang="ja-JP" altLang="en-US" sz="1400" dirty="0">
                <a:latin typeface="HG丸ｺﾞｼｯｸM-PRO" panose="020F0600000000000000" pitchFamily="50" charset="-128"/>
                <a:ea typeface="HG丸ｺﾞｼｯｸM-PRO" panose="020F0600000000000000" pitchFamily="50" charset="-128"/>
              </a:rPr>
              <a:t>４種類の弦楽器があり</a:t>
            </a:r>
            <a:endParaRPr kumimoji="1" lang="en-US" altLang="ja-JP" sz="1400" dirty="0">
              <a:latin typeface="HG丸ｺﾞｼｯｸM-PRO" panose="020F0600000000000000" pitchFamily="50" charset="-128"/>
              <a:ea typeface="HG丸ｺﾞｼｯｸM-PRO" panose="020F0600000000000000" pitchFamily="50" charset="-128"/>
            </a:endParaRPr>
          </a:p>
          <a:p>
            <a:pPr algn="ctr"/>
            <a:r>
              <a:rPr kumimoji="1" lang="ja-JP" altLang="en-US" sz="1400" dirty="0">
                <a:latin typeface="HG丸ｺﾞｼｯｸM-PRO" panose="020F0600000000000000" pitchFamily="50" charset="-128"/>
                <a:ea typeface="HG丸ｺﾞｼｯｸM-PRO" panose="020F0600000000000000" pitchFamily="50" charset="-128"/>
              </a:rPr>
              <a:t>約</a:t>
            </a:r>
            <a:r>
              <a:rPr kumimoji="1" lang="en-US" altLang="ja-JP" sz="1400" dirty="0">
                <a:latin typeface="HG丸ｺﾞｼｯｸM-PRO" panose="020F0600000000000000" pitchFamily="50" charset="-128"/>
                <a:ea typeface="HG丸ｺﾞｼｯｸM-PRO" panose="020F0600000000000000" pitchFamily="50" charset="-128"/>
              </a:rPr>
              <a:t>30</a:t>
            </a:r>
            <a:r>
              <a:rPr kumimoji="1" lang="ja-JP" altLang="en-US" sz="1400" dirty="0">
                <a:latin typeface="HG丸ｺﾞｼｯｸM-PRO" panose="020F0600000000000000" pitchFamily="50" charset="-128"/>
                <a:ea typeface="HG丸ｺﾞｼｯｸM-PRO" panose="020F0600000000000000" pitchFamily="50" charset="-128"/>
              </a:rPr>
              <a:t>名の団員が</a:t>
            </a:r>
            <a:endParaRPr kumimoji="1" lang="en-US" altLang="ja-JP" sz="1400" dirty="0">
              <a:latin typeface="HG丸ｺﾞｼｯｸM-PRO" panose="020F0600000000000000" pitchFamily="50" charset="-128"/>
              <a:ea typeface="HG丸ｺﾞｼｯｸM-PRO" panose="020F0600000000000000" pitchFamily="50" charset="-128"/>
            </a:endParaRPr>
          </a:p>
          <a:p>
            <a:pPr algn="ctr"/>
            <a:r>
              <a:rPr kumimoji="1" lang="ja-JP" altLang="en-US" sz="1400" dirty="0">
                <a:latin typeface="HG丸ｺﾞｼｯｸM-PRO" panose="020F0600000000000000" pitchFamily="50" charset="-128"/>
                <a:ea typeface="HG丸ｺﾞｼｯｸM-PRO" panose="020F0600000000000000" pitchFamily="50" charset="-128"/>
              </a:rPr>
              <a:t>活動しています♪</a:t>
            </a:r>
            <a:endParaRPr kumimoji="1" lang="en-US" altLang="ja-JP" sz="1400" dirty="0">
              <a:latin typeface="HG丸ｺﾞｼｯｸM-PRO" panose="020F0600000000000000" pitchFamily="50" charset="-128"/>
              <a:ea typeface="HG丸ｺﾞｼｯｸM-PRO" panose="020F0600000000000000" pitchFamily="50" charset="-128"/>
            </a:endParaRPr>
          </a:p>
        </p:txBody>
      </p:sp>
      <p:pic>
        <p:nvPicPr>
          <p:cNvPr id="19" name="図 18">
            <a:extLst>
              <a:ext uri="{FF2B5EF4-FFF2-40B4-BE49-F238E27FC236}">
                <a16:creationId xmlns:a16="http://schemas.microsoft.com/office/drawing/2014/main" id="{4A0E830C-0842-4C32-85D5-5FFDA884A9E8}"/>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389960" y="8794661"/>
            <a:ext cx="1163888" cy="1551850"/>
          </a:xfrm>
          <a:prstGeom prst="rect">
            <a:avLst/>
          </a:prstGeom>
        </p:spPr>
      </p:pic>
      <p:sp>
        <p:nvSpPr>
          <p:cNvPr id="42" name="テキスト ボックス 41">
            <a:extLst>
              <a:ext uri="{FF2B5EF4-FFF2-40B4-BE49-F238E27FC236}">
                <a16:creationId xmlns:a16="http://schemas.microsoft.com/office/drawing/2014/main" id="{30E86FDF-2D62-4D29-BAD6-B06DE0B2C732}"/>
              </a:ext>
            </a:extLst>
          </p:cNvPr>
          <p:cNvSpPr txBox="1"/>
          <p:nvPr/>
        </p:nvSpPr>
        <p:spPr>
          <a:xfrm>
            <a:off x="4359902" y="6654622"/>
            <a:ext cx="1934867" cy="954107"/>
          </a:xfrm>
          <a:prstGeom prst="rect">
            <a:avLst/>
          </a:prstGeom>
          <a:noFill/>
        </p:spPr>
        <p:txBody>
          <a:bodyPr wrap="square" rtlCol="0">
            <a:spAutoFit/>
          </a:bodyPr>
          <a:lstStyle/>
          <a:p>
            <a:pPr algn="just"/>
            <a:r>
              <a:rPr kumimoji="1" lang="ja-JP" altLang="en-US" sz="1000" dirty="0">
                <a:latin typeface="UD Digi Kyokasho NK-R" panose="02020400000000000000" pitchFamily="18" charset="-128"/>
                <a:ea typeface="UD Digi Kyokasho NK-R" panose="02020400000000000000" pitchFamily="18" charset="-128"/>
              </a:rPr>
              <a:t>バイオリン</a:t>
            </a:r>
            <a:r>
              <a:rPr kumimoji="1" lang="en-US" altLang="ja-JP" sz="1200" dirty="0">
                <a:latin typeface="UD Digi Kyokasho NK-R" panose="02020400000000000000" pitchFamily="18" charset="-128"/>
                <a:ea typeface="UD Digi Kyokasho NK-R" panose="02020400000000000000" pitchFamily="18" charset="-128"/>
              </a:rPr>
              <a:t>S</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（中</a:t>
            </a:r>
            <a:r>
              <a:rPr kumimoji="1" lang="en-US" altLang="ja-JP" sz="1100" dirty="0">
                <a:latin typeface="UD Digi Kyokasho NK-R" panose="02020400000000000000" pitchFamily="18" charset="-128"/>
                <a:ea typeface="UD Digi Kyokasho NK-R" panose="02020400000000000000" pitchFamily="18" charset="-128"/>
              </a:rPr>
              <a:t>2</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特に聴いてほしいところは？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ジングルベルの初めのところ。</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クリスマスのわくわくした楽しい気持ちになってほしい！</a:t>
            </a:r>
            <a:endParaRPr kumimoji="1" lang="en-US" altLang="ja-JP" sz="1100" dirty="0">
              <a:latin typeface="UD Digi Kyokasho NK-R" panose="02020400000000000000" pitchFamily="18" charset="-128"/>
              <a:ea typeface="UD Digi Kyokasho NK-R" panose="02020400000000000000" pitchFamily="18" charset="-128"/>
            </a:endParaRPr>
          </a:p>
        </p:txBody>
      </p:sp>
      <p:sp>
        <p:nvSpPr>
          <p:cNvPr id="69" name="テキスト ボックス 68">
            <a:extLst>
              <a:ext uri="{FF2B5EF4-FFF2-40B4-BE49-F238E27FC236}">
                <a16:creationId xmlns:a16="http://schemas.microsoft.com/office/drawing/2014/main" id="{FAA258E0-1DE4-40ED-B970-BFB4B475A0E6}"/>
              </a:ext>
            </a:extLst>
          </p:cNvPr>
          <p:cNvSpPr txBox="1"/>
          <p:nvPr/>
        </p:nvSpPr>
        <p:spPr>
          <a:xfrm>
            <a:off x="-4819882" y="4772252"/>
            <a:ext cx="3426612" cy="2308324"/>
          </a:xfrm>
          <a:prstGeom prst="rect">
            <a:avLst/>
          </a:prstGeom>
          <a:noFill/>
        </p:spPr>
        <p:txBody>
          <a:bodyPr wrap="square" rtlCol="0">
            <a:spAutoFit/>
          </a:bodyPr>
          <a:lstStyle/>
          <a:p>
            <a:pPr algn="just"/>
            <a:r>
              <a:rPr kumimoji="1" lang="ja-JP" altLang="en-US" sz="1000" dirty="0">
                <a:latin typeface="UD Digi Kyokasho NK-R" panose="02020400000000000000" pitchFamily="18" charset="-128"/>
                <a:ea typeface="UD Digi Kyokasho NK-R" panose="02020400000000000000" pitchFamily="18" charset="-128"/>
              </a:rPr>
              <a:t>ヴァイオリン </a:t>
            </a:r>
            <a:r>
              <a:rPr kumimoji="1" lang="en-US" altLang="ja-JP" sz="1200" dirty="0">
                <a:latin typeface="UD Digi Kyokasho NK-R" panose="02020400000000000000" pitchFamily="18" charset="-128"/>
                <a:ea typeface="UD Digi Kyokasho NK-R" panose="02020400000000000000" pitchFamily="18" charset="-128"/>
              </a:rPr>
              <a:t>S</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（中２）</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楽器とジュネスをはじめたきっかけを教えてください。</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周りの友達は習い事をやっていて、自分も何か習い事をやりたいと思っていた時に芸学のチラシが学校で配られた。見たときにこれだ！　と思って親におねだりして</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はじめました。</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練習で楽しいときは？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メロディーを弾いたり、今までできなかった</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所ができるようになって、すいすい弾けるとき。</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ジュネスってどんな雰囲気ですか？</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少しにぎやかすぎるかもしれないけど、</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失敗しても笑って流したりできる良い</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雰囲気です。</a:t>
            </a:r>
            <a:endParaRPr kumimoji="1" lang="en-US" altLang="ja-JP" sz="1100" dirty="0">
              <a:latin typeface="UD Digi Kyokasho NK-R" panose="02020400000000000000" pitchFamily="18" charset="-128"/>
              <a:ea typeface="UD Digi Kyokasho NK-R" panose="02020400000000000000" pitchFamily="18" charset="-128"/>
            </a:endParaRPr>
          </a:p>
        </p:txBody>
      </p:sp>
      <p:sp>
        <p:nvSpPr>
          <p:cNvPr id="71" name="テキスト ボックス 70">
            <a:extLst>
              <a:ext uri="{FF2B5EF4-FFF2-40B4-BE49-F238E27FC236}">
                <a16:creationId xmlns:a16="http://schemas.microsoft.com/office/drawing/2014/main" id="{46BB2669-30E4-4DBE-9286-1C035EB2F828}"/>
              </a:ext>
            </a:extLst>
          </p:cNvPr>
          <p:cNvSpPr txBox="1"/>
          <p:nvPr/>
        </p:nvSpPr>
        <p:spPr>
          <a:xfrm>
            <a:off x="-4815739" y="6879751"/>
            <a:ext cx="3426612" cy="2308324"/>
          </a:xfrm>
          <a:prstGeom prst="rect">
            <a:avLst/>
          </a:prstGeom>
          <a:noFill/>
        </p:spPr>
        <p:txBody>
          <a:bodyPr wrap="square" rtlCol="0">
            <a:spAutoFit/>
          </a:bodyPr>
          <a:lstStyle/>
          <a:p>
            <a:pPr algn="just"/>
            <a:r>
              <a:rPr kumimoji="1" lang="ja-JP" altLang="en-US" sz="1000" dirty="0">
                <a:latin typeface="UD Digi Kyokasho NK-R" panose="02020400000000000000" pitchFamily="18" charset="-128"/>
                <a:ea typeface="UD Digi Kyokasho NK-R" panose="02020400000000000000" pitchFamily="18" charset="-128"/>
              </a:rPr>
              <a:t>コントラバス </a:t>
            </a:r>
            <a:r>
              <a:rPr kumimoji="1" lang="en-US" altLang="ja-JP" sz="1200" dirty="0">
                <a:latin typeface="UD Digi Kyokasho NK-R" panose="02020400000000000000" pitchFamily="18" charset="-128"/>
                <a:ea typeface="UD Digi Kyokasho NK-R" panose="02020400000000000000" pitchFamily="18" charset="-128"/>
              </a:rPr>
              <a:t>O</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（中</a:t>
            </a:r>
            <a:r>
              <a:rPr kumimoji="1" lang="en-US" altLang="ja-JP" sz="1100" dirty="0">
                <a:latin typeface="UD Digi Kyokasho NK-R" panose="02020400000000000000" pitchFamily="18" charset="-128"/>
                <a:ea typeface="UD Digi Kyokasho NK-R" panose="02020400000000000000" pitchFamily="18" charset="-128"/>
              </a:rPr>
              <a:t>3</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楽器をはじめたきっかけを教えてください。</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中</a:t>
            </a:r>
            <a:r>
              <a:rPr kumimoji="1" lang="en-US" altLang="ja-JP" sz="1100" dirty="0">
                <a:latin typeface="UD Digi Kyokasho NK-R" panose="02020400000000000000" pitchFamily="18" charset="-128"/>
                <a:ea typeface="UD Digi Kyokasho NK-R" panose="02020400000000000000" pitchFamily="18" charset="-128"/>
              </a:rPr>
              <a:t>1</a:t>
            </a:r>
            <a:r>
              <a:rPr kumimoji="1" lang="ja-JP" altLang="en-US" sz="1100" dirty="0">
                <a:latin typeface="UD Digi Kyokasho NK-R" panose="02020400000000000000" pitchFamily="18" charset="-128"/>
                <a:ea typeface="UD Digi Kyokasho NK-R" panose="02020400000000000000" pitchFamily="18" charset="-128"/>
              </a:rPr>
              <a:t>の時に友達に誘われて、吹奏楽部に入って始めた。芸学には楽器が上手になりたいと思ったから。</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練習で楽しいときは？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いろんな先生から様々な練習方法を教えて</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もらえて面白い。</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ジュネスってどんな雰囲気ですか？</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みんな優しい。パートで練習した曲を</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みんなで合奏することが楽しいです。</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学校生活との両立のための工夫は？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メリハリをもつ。</a:t>
            </a:r>
          </a:p>
          <a:p>
            <a:pPr algn="just"/>
            <a:r>
              <a:rPr kumimoji="1" lang="ja-JP" altLang="en-US" sz="1100" dirty="0">
                <a:latin typeface="UD Digi Kyokasho NK-R" panose="02020400000000000000" pitchFamily="18" charset="-128"/>
                <a:ea typeface="UD Digi Kyokasho NK-R" panose="02020400000000000000" pitchFamily="18" charset="-128"/>
              </a:rPr>
              <a:t>勉強の時間と練習する時間を決める。</a:t>
            </a:r>
            <a:endParaRPr kumimoji="1" lang="en-US" altLang="ja-JP" sz="1100" dirty="0">
              <a:latin typeface="UD Digi Kyokasho NK-R" panose="02020400000000000000" pitchFamily="18" charset="-128"/>
              <a:ea typeface="UD Digi Kyokasho NK-R" panose="02020400000000000000" pitchFamily="18" charset="-128"/>
            </a:endParaRPr>
          </a:p>
        </p:txBody>
      </p:sp>
      <p:pic>
        <p:nvPicPr>
          <p:cNvPr id="5" name="図 4">
            <a:extLst>
              <a:ext uri="{FF2B5EF4-FFF2-40B4-BE49-F238E27FC236}">
                <a16:creationId xmlns:a16="http://schemas.microsoft.com/office/drawing/2014/main" id="{B565028D-D5FB-49CD-89BE-34E4B366205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093657" y="6213784"/>
            <a:ext cx="3370431" cy="1895867"/>
          </a:xfrm>
          <a:prstGeom prst="rect">
            <a:avLst/>
          </a:prstGeom>
        </p:spPr>
      </p:pic>
      <p:pic>
        <p:nvPicPr>
          <p:cNvPr id="28" name="グラフィックス 27">
            <a:extLst>
              <a:ext uri="{FF2B5EF4-FFF2-40B4-BE49-F238E27FC236}">
                <a16:creationId xmlns:a16="http://schemas.microsoft.com/office/drawing/2014/main" id="{E2054B46-FBDF-42BC-A138-241FF0B1570C}"/>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26410" y="3100610"/>
            <a:ext cx="2038339" cy="810568"/>
          </a:xfrm>
          <a:prstGeom prst="rect">
            <a:avLst/>
          </a:prstGeom>
        </p:spPr>
      </p:pic>
      <p:pic>
        <p:nvPicPr>
          <p:cNvPr id="33" name="グラフィックス 32">
            <a:extLst>
              <a:ext uri="{FF2B5EF4-FFF2-40B4-BE49-F238E27FC236}">
                <a16:creationId xmlns:a16="http://schemas.microsoft.com/office/drawing/2014/main" id="{E1796622-464B-4C65-80A9-259989442B65}"/>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81646" y="2491653"/>
            <a:ext cx="1465416" cy="573068"/>
          </a:xfrm>
          <a:prstGeom prst="rect">
            <a:avLst/>
          </a:prstGeom>
        </p:spPr>
      </p:pic>
      <p:pic>
        <p:nvPicPr>
          <p:cNvPr id="54" name="グラフィックス 53">
            <a:extLst>
              <a:ext uri="{FF2B5EF4-FFF2-40B4-BE49-F238E27FC236}">
                <a16:creationId xmlns:a16="http://schemas.microsoft.com/office/drawing/2014/main" id="{8EA5F6CE-E420-4CD8-8849-AB56FDE7628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2314089" y="2438524"/>
            <a:ext cx="2925773" cy="2823431"/>
          </a:xfrm>
          <a:prstGeom prst="rect">
            <a:avLst/>
          </a:prstGeom>
        </p:spPr>
      </p:pic>
      <p:pic>
        <p:nvPicPr>
          <p:cNvPr id="64" name="図 63">
            <a:extLst>
              <a:ext uri="{FF2B5EF4-FFF2-40B4-BE49-F238E27FC236}">
                <a16:creationId xmlns:a16="http://schemas.microsoft.com/office/drawing/2014/main" id="{82820AF6-253E-43C0-9AA9-1B8B5CF3BF79}"/>
              </a:ext>
            </a:extLst>
          </p:cNvPr>
          <p:cNvPicPr>
            <a:picLocks noChangeAspect="1"/>
          </p:cNvPicPr>
          <p:nvPr/>
        </p:nvPicPr>
        <p:blipFill rotWithShape="1">
          <a:blip r:embed="rId28">
            <a:extLst>
              <a:ext uri="{28A0092B-C50C-407E-A947-70E740481C1C}">
                <a14:useLocalDpi xmlns:a14="http://schemas.microsoft.com/office/drawing/2010/main" val="0"/>
              </a:ext>
            </a:extLst>
          </a:blip>
          <a:srcRect l="1517" t="41532" r="7754" b="35604"/>
          <a:stretch/>
        </p:blipFill>
        <p:spPr>
          <a:xfrm>
            <a:off x="-4596515" y="7655741"/>
            <a:ext cx="3539608" cy="668986"/>
          </a:xfrm>
          <a:prstGeom prst="rect">
            <a:avLst/>
          </a:prstGeom>
        </p:spPr>
      </p:pic>
      <p:pic>
        <p:nvPicPr>
          <p:cNvPr id="57" name="グラフィックス 56">
            <a:extLst>
              <a:ext uri="{FF2B5EF4-FFF2-40B4-BE49-F238E27FC236}">
                <a16:creationId xmlns:a16="http://schemas.microsoft.com/office/drawing/2014/main" id="{7C00BD2F-6F05-4791-8992-59E789B29804}"/>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5370791" y="3097484"/>
            <a:ext cx="2038339" cy="824761"/>
          </a:xfrm>
          <a:prstGeom prst="rect">
            <a:avLst/>
          </a:prstGeom>
        </p:spPr>
      </p:pic>
      <p:pic>
        <p:nvPicPr>
          <p:cNvPr id="59" name="グラフィックス 58">
            <a:extLst>
              <a:ext uri="{FF2B5EF4-FFF2-40B4-BE49-F238E27FC236}">
                <a16:creationId xmlns:a16="http://schemas.microsoft.com/office/drawing/2014/main" id="{EC65817C-361D-4EB9-BA4B-8D96749DA760}"/>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521091" y="2397971"/>
            <a:ext cx="1704975" cy="666750"/>
          </a:xfrm>
          <a:prstGeom prst="rect">
            <a:avLst/>
          </a:prstGeom>
        </p:spPr>
      </p:pic>
      <p:pic>
        <p:nvPicPr>
          <p:cNvPr id="10" name="グラフィックス 9">
            <a:extLst>
              <a:ext uri="{FF2B5EF4-FFF2-40B4-BE49-F238E27FC236}">
                <a16:creationId xmlns:a16="http://schemas.microsoft.com/office/drawing/2014/main" id="{DC19EFA8-0A7F-4164-A02F-94D1B0F107FC}"/>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852505" y="7881668"/>
            <a:ext cx="3115616" cy="2620692"/>
          </a:xfrm>
          <a:prstGeom prst="rect">
            <a:avLst/>
          </a:prstGeom>
        </p:spPr>
      </p:pic>
      <p:pic>
        <p:nvPicPr>
          <p:cNvPr id="12" name="グラフィックス 11">
            <a:extLst>
              <a:ext uri="{FF2B5EF4-FFF2-40B4-BE49-F238E27FC236}">
                <a16:creationId xmlns:a16="http://schemas.microsoft.com/office/drawing/2014/main" id="{0480740C-E93C-4E70-92DD-51A6ACA21E34}"/>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8016120" y="9907619"/>
            <a:ext cx="2572159" cy="1208816"/>
          </a:xfrm>
          <a:prstGeom prst="rect">
            <a:avLst/>
          </a:prstGeom>
        </p:spPr>
      </p:pic>
      <p:pic>
        <p:nvPicPr>
          <p:cNvPr id="29" name="グラフィックス 28">
            <a:extLst>
              <a:ext uri="{FF2B5EF4-FFF2-40B4-BE49-F238E27FC236}">
                <a16:creationId xmlns:a16="http://schemas.microsoft.com/office/drawing/2014/main" id="{0C1B3D19-0BD9-4FF4-8EE0-908B805AEB80}"/>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840904" y="3696687"/>
            <a:ext cx="2081499" cy="1997681"/>
          </a:xfrm>
          <a:prstGeom prst="rect">
            <a:avLst/>
          </a:prstGeom>
        </p:spPr>
      </p:pic>
      <p:pic>
        <p:nvPicPr>
          <p:cNvPr id="31" name="グラフィックス 30">
            <a:extLst>
              <a:ext uri="{FF2B5EF4-FFF2-40B4-BE49-F238E27FC236}">
                <a16:creationId xmlns:a16="http://schemas.microsoft.com/office/drawing/2014/main" id="{4AA4D81C-0F80-4541-8D9A-A715542B0B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27109" y="5293883"/>
            <a:ext cx="2219567" cy="1175717"/>
          </a:xfrm>
          <a:prstGeom prst="rect">
            <a:avLst/>
          </a:prstGeom>
        </p:spPr>
      </p:pic>
      <p:pic>
        <p:nvPicPr>
          <p:cNvPr id="35" name="図 34">
            <a:extLst>
              <a:ext uri="{FF2B5EF4-FFF2-40B4-BE49-F238E27FC236}">
                <a16:creationId xmlns:a16="http://schemas.microsoft.com/office/drawing/2014/main" id="{C4C1D57D-E7BC-4FA5-B8E9-1F85FE8088A3}"/>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11856" y="5674843"/>
            <a:ext cx="1114083" cy="1485444"/>
          </a:xfrm>
          <a:prstGeom prst="rect">
            <a:avLst/>
          </a:prstGeom>
        </p:spPr>
      </p:pic>
      <p:pic>
        <p:nvPicPr>
          <p:cNvPr id="41" name="図 40">
            <a:extLst>
              <a:ext uri="{FF2B5EF4-FFF2-40B4-BE49-F238E27FC236}">
                <a16:creationId xmlns:a16="http://schemas.microsoft.com/office/drawing/2014/main" id="{93F617F1-44A5-4189-9FFD-F2E7B10D647A}"/>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44887" y="8306281"/>
            <a:ext cx="1081053" cy="1441404"/>
          </a:xfrm>
          <a:prstGeom prst="rect">
            <a:avLst/>
          </a:prstGeom>
        </p:spPr>
      </p:pic>
      <p:pic>
        <p:nvPicPr>
          <p:cNvPr id="72" name="図 71">
            <a:extLst>
              <a:ext uri="{FF2B5EF4-FFF2-40B4-BE49-F238E27FC236}">
                <a16:creationId xmlns:a16="http://schemas.microsoft.com/office/drawing/2014/main" id="{8AF0A550-47B1-4D3A-BEC3-DB8FE05D1BE5}"/>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4168919" y="4852196"/>
            <a:ext cx="1195248" cy="1593662"/>
          </a:xfrm>
          <a:prstGeom prst="rect">
            <a:avLst/>
          </a:prstGeom>
        </p:spPr>
      </p:pic>
      <p:pic>
        <p:nvPicPr>
          <p:cNvPr id="58" name="グラフィックス 57">
            <a:extLst>
              <a:ext uri="{FF2B5EF4-FFF2-40B4-BE49-F238E27FC236}">
                <a16:creationId xmlns:a16="http://schemas.microsoft.com/office/drawing/2014/main" id="{C0AE92E9-BF1B-42E5-9EC8-CE24D07B42B0}"/>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583272" y="8953439"/>
            <a:ext cx="2211776" cy="1662989"/>
          </a:xfrm>
          <a:prstGeom prst="rect">
            <a:avLst/>
          </a:prstGeom>
        </p:spPr>
      </p:pic>
      <p:pic>
        <p:nvPicPr>
          <p:cNvPr id="65" name="グラフィックス 64">
            <a:extLst>
              <a:ext uri="{FF2B5EF4-FFF2-40B4-BE49-F238E27FC236}">
                <a16:creationId xmlns:a16="http://schemas.microsoft.com/office/drawing/2014/main" id="{388700DE-9C2C-4E87-BB31-00EBF17E59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27108" y="7910180"/>
            <a:ext cx="2219567" cy="1175717"/>
          </a:xfrm>
          <a:prstGeom prst="rect">
            <a:avLst/>
          </a:prstGeom>
        </p:spPr>
      </p:pic>
      <p:pic>
        <p:nvPicPr>
          <p:cNvPr id="63" name="図 62">
            <a:extLst>
              <a:ext uri="{FF2B5EF4-FFF2-40B4-BE49-F238E27FC236}">
                <a16:creationId xmlns:a16="http://schemas.microsoft.com/office/drawing/2014/main" id="{C0723B0F-249A-433A-A8FE-0A4554FB0CB9}"/>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4126730" y="7490817"/>
            <a:ext cx="1194518" cy="1592692"/>
          </a:xfrm>
          <a:prstGeom prst="rect">
            <a:avLst/>
          </a:prstGeom>
        </p:spPr>
      </p:pic>
      <p:pic>
        <p:nvPicPr>
          <p:cNvPr id="66" name="グラフィックス 65">
            <a:extLst>
              <a:ext uri="{FF2B5EF4-FFF2-40B4-BE49-F238E27FC236}">
                <a16:creationId xmlns:a16="http://schemas.microsoft.com/office/drawing/2014/main" id="{CC32C28B-FD23-415C-AE19-EB990ACA01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1037" y="9207088"/>
            <a:ext cx="2219567" cy="1175717"/>
          </a:xfrm>
          <a:prstGeom prst="rect">
            <a:avLst/>
          </a:prstGeom>
        </p:spPr>
      </p:pic>
      <p:pic>
        <p:nvPicPr>
          <p:cNvPr id="21" name="図 20">
            <a:extLst>
              <a:ext uri="{FF2B5EF4-FFF2-40B4-BE49-F238E27FC236}">
                <a16:creationId xmlns:a16="http://schemas.microsoft.com/office/drawing/2014/main" id="{28DCCA9A-6A72-43EC-B319-F1034E56CCAE}"/>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6149176" y="6343526"/>
            <a:ext cx="1051120" cy="1401492"/>
          </a:xfrm>
          <a:prstGeom prst="rect">
            <a:avLst/>
          </a:prstGeom>
        </p:spPr>
      </p:pic>
      <p:pic>
        <p:nvPicPr>
          <p:cNvPr id="68" name="グラフィックス 67">
            <a:extLst>
              <a:ext uri="{FF2B5EF4-FFF2-40B4-BE49-F238E27FC236}">
                <a16:creationId xmlns:a16="http://schemas.microsoft.com/office/drawing/2014/main" id="{FEBA5D23-DE56-4501-9A62-68E0E5BB6623}"/>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845584" y="5261955"/>
            <a:ext cx="3138126" cy="2620692"/>
          </a:xfrm>
          <a:prstGeom prst="rect">
            <a:avLst/>
          </a:prstGeom>
        </p:spPr>
      </p:pic>
      <p:sp>
        <p:nvSpPr>
          <p:cNvPr id="70" name="テキスト ボックス 69">
            <a:extLst>
              <a:ext uri="{FF2B5EF4-FFF2-40B4-BE49-F238E27FC236}">
                <a16:creationId xmlns:a16="http://schemas.microsoft.com/office/drawing/2014/main" id="{7FCFB13F-380B-47DD-BADC-01E57C3019FE}"/>
              </a:ext>
            </a:extLst>
          </p:cNvPr>
          <p:cNvSpPr txBox="1"/>
          <p:nvPr/>
        </p:nvSpPr>
        <p:spPr>
          <a:xfrm>
            <a:off x="5175949" y="5400441"/>
            <a:ext cx="1934867" cy="954107"/>
          </a:xfrm>
          <a:prstGeom prst="rect">
            <a:avLst/>
          </a:prstGeom>
          <a:noFill/>
        </p:spPr>
        <p:txBody>
          <a:bodyPr wrap="square" rtlCol="0">
            <a:spAutoFit/>
          </a:bodyPr>
          <a:lstStyle/>
          <a:p>
            <a:pPr algn="just"/>
            <a:r>
              <a:rPr kumimoji="1" lang="ja-JP" altLang="en-US" sz="1000" dirty="0">
                <a:latin typeface="UD Digi Kyokasho NK-R" panose="02020400000000000000" pitchFamily="18" charset="-128"/>
                <a:ea typeface="UD Digi Kyokasho NK-R" panose="02020400000000000000" pitchFamily="18" charset="-128"/>
              </a:rPr>
              <a:t>ビオラ　</a:t>
            </a:r>
            <a:r>
              <a:rPr kumimoji="1" lang="en-US" altLang="ja-JP" sz="1200" dirty="0">
                <a:latin typeface="UD Digi Kyokasho NK-R" panose="02020400000000000000" pitchFamily="18" charset="-128"/>
                <a:ea typeface="UD Digi Kyokasho NK-R" panose="02020400000000000000" pitchFamily="18" charset="-128"/>
              </a:rPr>
              <a:t>T</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（高</a:t>
            </a:r>
            <a:r>
              <a:rPr kumimoji="1" lang="en-US" altLang="ja-JP" sz="1100" dirty="0">
                <a:latin typeface="UD Digi Kyokasho NK-R" panose="02020400000000000000" pitchFamily="18" charset="-128"/>
                <a:ea typeface="UD Digi Kyokasho NK-R" panose="02020400000000000000" pitchFamily="18" charset="-128"/>
              </a:rPr>
              <a:t>1</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特に聴いてほしいところは？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ビオラだけで弾く曲！　</a:t>
            </a:r>
            <a:endParaRPr kumimoji="1" lang="en-US" altLang="ja-JP" sz="11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ジュネスってどんな雰囲気？</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年齢関係なく仲良し♡</a:t>
            </a:r>
            <a:endParaRPr kumimoji="1" lang="en-US" altLang="ja-JP" sz="1100" dirty="0">
              <a:latin typeface="UD Digi Kyokasho NK-R" panose="02020400000000000000" pitchFamily="18" charset="-128"/>
              <a:ea typeface="UD Digi Kyokasho NK-R" panose="02020400000000000000" pitchFamily="18" charset="-128"/>
            </a:endParaRPr>
          </a:p>
        </p:txBody>
      </p:sp>
      <p:sp>
        <p:nvSpPr>
          <p:cNvPr id="73" name="テキスト ボックス 72">
            <a:extLst>
              <a:ext uri="{FF2B5EF4-FFF2-40B4-BE49-F238E27FC236}">
                <a16:creationId xmlns:a16="http://schemas.microsoft.com/office/drawing/2014/main" id="{483542D2-B049-46F3-A6C8-90EF19D6C31E}"/>
              </a:ext>
            </a:extLst>
          </p:cNvPr>
          <p:cNvSpPr txBox="1"/>
          <p:nvPr/>
        </p:nvSpPr>
        <p:spPr>
          <a:xfrm>
            <a:off x="5141297" y="8032153"/>
            <a:ext cx="2084769" cy="954107"/>
          </a:xfrm>
          <a:prstGeom prst="rect">
            <a:avLst/>
          </a:prstGeom>
          <a:noFill/>
        </p:spPr>
        <p:txBody>
          <a:bodyPr wrap="square" rtlCol="0">
            <a:spAutoFit/>
          </a:bodyPr>
          <a:lstStyle/>
          <a:p>
            <a:pPr algn="just"/>
            <a:r>
              <a:rPr kumimoji="1" lang="ja-JP" altLang="en-US" sz="1000" dirty="0">
                <a:latin typeface="UD Digi Kyokasho NK-R" panose="02020400000000000000" pitchFamily="18" charset="-128"/>
                <a:ea typeface="UD Digi Kyokasho NK-R" panose="02020400000000000000" pitchFamily="18" charset="-128"/>
              </a:rPr>
              <a:t>ビオラ　</a:t>
            </a:r>
            <a:r>
              <a:rPr kumimoji="1" lang="en-US" altLang="ja-JP" sz="1200" dirty="0">
                <a:latin typeface="UD Digi Kyokasho NK-R" panose="02020400000000000000" pitchFamily="18" charset="-128"/>
                <a:ea typeface="UD Digi Kyokasho NK-R" panose="02020400000000000000" pitchFamily="18" charset="-128"/>
              </a:rPr>
              <a:t>K</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（中</a:t>
            </a:r>
            <a:r>
              <a:rPr kumimoji="1" lang="en-US" altLang="ja-JP" sz="1100" dirty="0">
                <a:latin typeface="UD Digi Kyokasho NK-R" panose="02020400000000000000" pitchFamily="18" charset="-128"/>
                <a:ea typeface="UD Digi Kyokasho NK-R" panose="02020400000000000000" pitchFamily="18" charset="-128"/>
              </a:rPr>
              <a:t>3</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特に聴いてほしいところは？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「あの夏へ」で</a:t>
            </a:r>
            <a:r>
              <a:rPr kumimoji="1" lang="en-US" altLang="ja-JP" sz="1100" dirty="0">
                <a:latin typeface="UD Digi Kyokasho NK-R" panose="02020400000000000000" pitchFamily="18" charset="-128"/>
                <a:ea typeface="UD Digi Kyokasho NK-R" panose="02020400000000000000" pitchFamily="18" charset="-128"/>
              </a:rPr>
              <a:t>4</a:t>
            </a:r>
            <a:r>
              <a:rPr kumimoji="1" lang="ja-JP" altLang="en-US" sz="1100" dirty="0">
                <a:latin typeface="UD Digi Kyokasho NK-R" panose="02020400000000000000" pitchFamily="18" charset="-128"/>
                <a:ea typeface="UD Digi Kyokasho NK-R" panose="02020400000000000000" pitchFamily="18" charset="-128"/>
              </a:rPr>
              <a:t>つのパートの音がうまくハモったとき。他にもビオラの主旋律を聴いてほしい！</a:t>
            </a:r>
            <a:endParaRPr kumimoji="1" lang="en-US" altLang="ja-JP" sz="1100" dirty="0">
              <a:latin typeface="UD Digi Kyokasho NK-R" panose="02020400000000000000" pitchFamily="18" charset="-128"/>
              <a:ea typeface="UD Digi Kyokasho NK-R" panose="02020400000000000000" pitchFamily="18" charset="-128"/>
            </a:endParaRPr>
          </a:p>
        </p:txBody>
      </p:sp>
      <p:sp>
        <p:nvSpPr>
          <p:cNvPr id="74" name="テキスト ボックス 73">
            <a:extLst>
              <a:ext uri="{FF2B5EF4-FFF2-40B4-BE49-F238E27FC236}">
                <a16:creationId xmlns:a16="http://schemas.microsoft.com/office/drawing/2014/main" id="{13A84A73-DADC-4730-A582-C110BEEE79B1}"/>
              </a:ext>
            </a:extLst>
          </p:cNvPr>
          <p:cNvSpPr txBox="1"/>
          <p:nvPr/>
        </p:nvSpPr>
        <p:spPr>
          <a:xfrm>
            <a:off x="4411164" y="9309128"/>
            <a:ext cx="1934867" cy="954107"/>
          </a:xfrm>
          <a:prstGeom prst="rect">
            <a:avLst/>
          </a:prstGeom>
          <a:noFill/>
        </p:spPr>
        <p:txBody>
          <a:bodyPr wrap="square" rtlCol="0">
            <a:spAutoFit/>
          </a:bodyPr>
          <a:lstStyle/>
          <a:p>
            <a:pPr algn="just"/>
            <a:r>
              <a:rPr kumimoji="1" lang="ja-JP" altLang="en-US" sz="1000" dirty="0">
                <a:latin typeface="UD Digi Kyokasho NK-R" panose="02020400000000000000" pitchFamily="18" charset="-128"/>
                <a:ea typeface="UD Digi Kyokasho NK-R" panose="02020400000000000000" pitchFamily="18" charset="-128"/>
              </a:rPr>
              <a:t>バイオリン</a:t>
            </a:r>
            <a:r>
              <a:rPr kumimoji="1" lang="en-US" altLang="ja-JP" sz="1200" dirty="0">
                <a:latin typeface="UD Digi Kyokasho NK-R" panose="02020400000000000000" pitchFamily="18" charset="-128"/>
                <a:ea typeface="UD Digi Kyokasho NK-R" panose="02020400000000000000" pitchFamily="18" charset="-128"/>
              </a:rPr>
              <a:t>S</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（小</a:t>
            </a:r>
            <a:r>
              <a:rPr kumimoji="1" lang="en-US" altLang="ja-JP" sz="1100" dirty="0">
                <a:latin typeface="UD Digi Kyokasho NK-R" panose="02020400000000000000" pitchFamily="18" charset="-128"/>
                <a:ea typeface="UD Digi Kyokasho NK-R" panose="02020400000000000000" pitchFamily="18" charset="-128"/>
              </a:rPr>
              <a:t>5</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特に聴いてほしいところは？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ホルベルク組曲の第</a:t>
            </a:r>
            <a:r>
              <a:rPr kumimoji="1" lang="en-US" altLang="ja-JP" sz="1100" dirty="0">
                <a:latin typeface="UD Digi Kyokasho NK-R" panose="02020400000000000000" pitchFamily="18" charset="-128"/>
                <a:ea typeface="UD Digi Kyokasho NK-R" panose="02020400000000000000" pitchFamily="18" charset="-128"/>
              </a:rPr>
              <a:t>1</a:t>
            </a:r>
            <a:r>
              <a:rPr kumimoji="1" lang="ja-JP" altLang="en-US" sz="1100" dirty="0">
                <a:latin typeface="UD Digi Kyokasho NK-R" panose="02020400000000000000" pitchFamily="18" charset="-128"/>
                <a:ea typeface="UD Digi Kyokasho NK-R" panose="02020400000000000000" pitchFamily="18" charset="-128"/>
              </a:rPr>
              <a:t>楽章です。聴いてよかったと思ってもらえる演奏を目指します。</a:t>
            </a:r>
            <a:endParaRPr kumimoji="1" lang="en-US" altLang="ja-JP" sz="1100" dirty="0">
              <a:latin typeface="UD Digi Kyokasho NK-R" panose="02020400000000000000" pitchFamily="18" charset="-128"/>
              <a:ea typeface="UD Digi Kyokasho NK-R" panose="02020400000000000000" pitchFamily="18" charset="-128"/>
            </a:endParaRPr>
          </a:p>
        </p:txBody>
      </p:sp>
      <p:pic>
        <p:nvPicPr>
          <p:cNvPr id="76" name="グラフィックス 75">
            <a:extLst>
              <a:ext uri="{FF2B5EF4-FFF2-40B4-BE49-F238E27FC236}">
                <a16:creationId xmlns:a16="http://schemas.microsoft.com/office/drawing/2014/main" id="{F392B5F1-3BA9-4C30-ABCB-9F54DB606C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77336" y="5842395"/>
            <a:ext cx="2295022" cy="1485444"/>
          </a:xfrm>
          <a:prstGeom prst="rect">
            <a:avLst/>
          </a:prstGeom>
        </p:spPr>
      </p:pic>
      <p:sp>
        <p:nvSpPr>
          <p:cNvPr id="75" name="テキスト ボックス 74">
            <a:extLst>
              <a:ext uri="{FF2B5EF4-FFF2-40B4-BE49-F238E27FC236}">
                <a16:creationId xmlns:a16="http://schemas.microsoft.com/office/drawing/2014/main" id="{FBCABF2D-3BCE-4482-9668-DFEEEE5AA0F3}"/>
              </a:ext>
            </a:extLst>
          </p:cNvPr>
          <p:cNvSpPr txBox="1"/>
          <p:nvPr/>
        </p:nvSpPr>
        <p:spPr>
          <a:xfrm>
            <a:off x="1289649" y="5865900"/>
            <a:ext cx="2392628" cy="1461939"/>
          </a:xfrm>
          <a:prstGeom prst="rect">
            <a:avLst/>
          </a:prstGeom>
          <a:noFill/>
        </p:spPr>
        <p:txBody>
          <a:bodyPr wrap="square" rtlCol="0">
            <a:spAutoFit/>
          </a:bodyPr>
          <a:lstStyle/>
          <a:p>
            <a:pPr algn="just"/>
            <a:r>
              <a:rPr kumimoji="1" lang="en-US" altLang="ja-JP" sz="1200" dirty="0">
                <a:latin typeface="UD Digi Kyokasho NK-R" panose="02020400000000000000" pitchFamily="18" charset="-128"/>
                <a:ea typeface="UD Digi Kyokasho NK-R" panose="02020400000000000000" pitchFamily="18" charset="-128"/>
              </a:rPr>
              <a:t>T</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（高</a:t>
            </a:r>
            <a:r>
              <a:rPr kumimoji="1" lang="en-US" altLang="ja-JP" sz="1100" dirty="0">
                <a:latin typeface="UD Digi Kyokasho NK-R" panose="02020400000000000000" pitchFamily="18" charset="-128"/>
                <a:ea typeface="UD Digi Kyokasho NK-R" panose="02020400000000000000" pitchFamily="18" charset="-128"/>
              </a:rPr>
              <a:t>3</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歌でどんな想いを届けたいですか？</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曲や響きの美しさをお届けすることはもちろんですが、団員一人ひとりの活動の根底にあるのは、純粋に合唱が好きという気持ちだと思います。みんなで歌うことの楽しさや感動をお客様にも共有できるよう頑張りたいです。</a:t>
            </a:r>
            <a:endParaRPr kumimoji="1" lang="en-US" altLang="ja-JP" sz="1100" dirty="0">
              <a:latin typeface="UD Digi Kyokasho NK-R" panose="02020400000000000000" pitchFamily="18" charset="-128"/>
              <a:ea typeface="UD Digi Kyokasho NK-R" panose="02020400000000000000" pitchFamily="18" charset="-128"/>
            </a:endParaRPr>
          </a:p>
        </p:txBody>
      </p:sp>
      <p:pic>
        <p:nvPicPr>
          <p:cNvPr id="77" name="グラフィックス 76">
            <a:extLst>
              <a:ext uri="{FF2B5EF4-FFF2-40B4-BE49-F238E27FC236}">
                <a16:creationId xmlns:a16="http://schemas.microsoft.com/office/drawing/2014/main" id="{BCC47109-FAEC-4833-BBE4-E3F65C0917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46169" y="8467654"/>
            <a:ext cx="2295022" cy="1485444"/>
          </a:xfrm>
          <a:prstGeom prst="rect">
            <a:avLst/>
          </a:prstGeom>
        </p:spPr>
      </p:pic>
      <p:sp>
        <p:nvSpPr>
          <p:cNvPr id="78" name="テキスト ボックス 77">
            <a:extLst>
              <a:ext uri="{FF2B5EF4-FFF2-40B4-BE49-F238E27FC236}">
                <a16:creationId xmlns:a16="http://schemas.microsoft.com/office/drawing/2014/main" id="{F4FAAD4C-35B2-4443-9F84-2848248D71F9}"/>
              </a:ext>
            </a:extLst>
          </p:cNvPr>
          <p:cNvSpPr txBox="1"/>
          <p:nvPr/>
        </p:nvSpPr>
        <p:spPr>
          <a:xfrm>
            <a:off x="1289649" y="8463087"/>
            <a:ext cx="2392628" cy="1461939"/>
          </a:xfrm>
          <a:prstGeom prst="rect">
            <a:avLst/>
          </a:prstGeom>
          <a:noFill/>
        </p:spPr>
        <p:txBody>
          <a:bodyPr wrap="square" rtlCol="0">
            <a:spAutoFit/>
          </a:bodyPr>
          <a:lstStyle/>
          <a:p>
            <a:pPr algn="just"/>
            <a:r>
              <a:rPr kumimoji="1" lang="en-US" altLang="ja-JP" sz="1200" dirty="0">
                <a:latin typeface="UD Digi Kyokasho NK-R" panose="02020400000000000000" pitchFamily="18" charset="-128"/>
                <a:ea typeface="UD Digi Kyokasho NK-R" panose="02020400000000000000" pitchFamily="18" charset="-128"/>
              </a:rPr>
              <a:t>O</a:t>
            </a:r>
            <a:r>
              <a:rPr kumimoji="1" lang="ja-JP" altLang="en-US" sz="1200" dirty="0">
                <a:latin typeface="UD Digi Kyokasho NK-R" panose="02020400000000000000" pitchFamily="18" charset="-128"/>
                <a:ea typeface="UD Digi Kyokasho NK-R" panose="02020400000000000000" pitchFamily="18" charset="-128"/>
              </a:rPr>
              <a:t>さん</a:t>
            </a:r>
            <a:r>
              <a:rPr kumimoji="1" lang="ja-JP" altLang="en-US" sz="1100" dirty="0">
                <a:latin typeface="UD Digi Kyokasho NK-R" panose="02020400000000000000" pitchFamily="18" charset="-128"/>
                <a:ea typeface="UD Digi Kyokasho NK-R" panose="02020400000000000000" pitchFamily="18" charset="-128"/>
              </a:rPr>
              <a:t>（高</a:t>
            </a:r>
            <a:r>
              <a:rPr kumimoji="1" lang="en-US" altLang="ja-JP" sz="1100" dirty="0">
                <a:latin typeface="UD Digi Kyokasho NK-R" panose="02020400000000000000" pitchFamily="18" charset="-128"/>
                <a:ea typeface="UD Digi Kyokasho NK-R" panose="02020400000000000000" pitchFamily="18" charset="-128"/>
              </a:rPr>
              <a:t>2</a:t>
            </a:r>
            <a:r>
              <a:rPr kumimoji="1" lang="ja-JP" altLang="en-US" sz="1100" dirty="0">
                <a:latin typeface="UD Digi Kyokasho NK-R" panose="02020400000000000000" pitchFamily="18" charset="-128"/>
                <a:ea typeface="UD Digi Kyokasho NK-R" panose="02020400000000000000" pitchFamily="18" charset="-128"/>
              </a:rPr>
              <a:t>）</a:t>
            </a:r>
            <a:endParaRPr kumimoji="1" lang="en-US" altLang="ja-JP" sz="1000" dirty="0">
              <a:latin typeface="UD Digi Kyokasho NK-R" panose="02020400000000000000" pitchFamily="18" charset="-128"/>
              <a:ea typeface="UD Digi Kyokasho NK-R" panose="02020400000000000000" pitchFamily="18" charset="-128"/>
            </a:endParaRPr>
          </a:p>
          <a:p>
            <a:pPr algn="just"/>
            <a:r>
              <a:rPr kumimoji="1" lang="en-US" altLang="ja-JP" sz="1100" dirty="0">
                <a:solidFill>
                  <a:srgbClr val="0070C0"/>
                </a:solidFill>
                <a:latin typeface="UD Digi Kyokasho NK-R" panose="02020400000000000000" pitchFamily="18" charset="-128"/>
                <a:ea typeface="UD Digi Kyokasho NK-R" panose="02020400000000000000" pitchFamily="18" charset="-128"/>
              </a:rPr>
              <a:t>Q</a:t>
            </a:r>
            <a:r>
              <a:rPr kumimoji="1" lang="ja-JP" altLang="en-US" sz="1100" dirty="0">
                <a:solidFill>
                  <a:srgbClr val="0070C0"/>
                </a:solidFill>
                <a:latin typeface="UD Digi Kyokasho NK-R" panose="02020400000000000000" pitchFamily="18" charset="-128"/>
                <a:ea typeface="UD Digi Kyokasho NK-R" panose="02020400000000000000" pitchFamily="18" charset="-128"/>
              </a:rPr>
              <a:t>「コールエンジェル」の活動をしていてよかったな、と思うところは？</a:t>
            </a:r>
            <a:endParaRPr kumimoji="1" lang="en-US" altLang="ja-JP" sz="1100" dirty="0">
              <a:solidFill>
                <a:srgbClr val="0070C0"/>
              </a:solidFill>
              <a:latin typeface="UD Digi Kyokasho NK-R" panose="02020400000000000000" pitchFamily="18" charset="-128"/>
              <a:ea typeface="UD Digi Kyokasho NK-R" panose="02020400000000000000" pitchFamily="18" charset="-128"/>
            </a:endParaRPr>
          </a:p>
          <a:p>
            <a:pPr algn="just"/>
            <a:r>
              <a:rPr kumimoji="1" lang="ja-JP" altLang="en-US" sz="1100" dirty="0">
                <a:latin typeface="UD Digi Kyokasho NK-R" panose="02020400000000000000" pitchFamily="18" charset="-128"/>
                <a:ea typeface="UD Digi Kyokasho NK-R" panose="02020400000000000000" pitchFamily="18" charset="-128"/>
              </a:rPr>
              <a:t>一つの曲を歌い終わった後の爽快感が忘れられません。どの曲にも思いをこめて、ていねいに歌っているため、毎回達成感があります。歌っているときもハーモニーが重なるのが楽しいです。</a:t>
            </a:r>
            <a:endParaRPr kumimoji="1" lang="en-US" altLang="ja-JP" sz="1100" dirty="0">
              <a:latin typeface="UD Digi Kyokasho NK-R" panose="02020400000000000000" pitchFamily="18" charset="-128"/>
              <a:ea typeface="UD Digi Kyokasho NK-R" panose="02020400000000000000" pitchFamily="18" charset="-128"/>
            </a:endParaRPr>
          </a:p>
        </p:txBody>
      </p:sp>
      <p:sp>
        <p:nvSpPr>
          <p:cNvPr id="43" name="テキスト ボックス 42">
            <a:extLst>
              <a:ext uri="{FF2B5EF4-FFF2-40B4-BE49-F238E27FC236}">
                <a16:creationId xmlns:a16="http://schemas.microsoft.com/office/drawing/2014/main" id="{C97C6FE6-4CF3-4BDB-81C1-918B38556453}"/>
              </a:ext>
            </a:extLst>
          </p:cNvPr>
          <p:cNvSpPr txBox="1"/>
          <p:nvPr/>
        </p:nvSpPr>
        <p:spPr>
          <a:xfrm>
            <a:off x="288530" y="4095328"/>
            <a:ext cx="1874817" cy="938719"/>
          </a:xfrm>
          <a:prstGeom prst="rect">
            <a:avLst/>
          </a:prstGeom>
          <a:noFill/>
        </p:spPr>
        <p:txBody>
          <a:bodyPr wrap="square" rtlCol="0">
            <a:spAutoFit/>
          </a:bodyPr>
          <a:lstStyle/>
          <a:p>
            <a:pPr algn="ctr"/>
            <a:r>
              <a:rPr kumimoji="1" lang="ja-JP" altLang="en-US" sz="1100" b="1" dirty="0">
                <a:solidFill>
                  <a:srgbClr val="6A3906"/>
                </a:solidFill>
                <a:latin typeface="+mj-ea"/>
                <a:ea typeface="+mj-ea"/>
              </a:rPr>
              <a:t>「きよしこの夜」</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「ジングルベル」</a:t>
            </a:r>
            <a:r>
              <a:rPr kumimoji="1" lang="ja-JP" altLang="en-US" sz="1000" b="1" dirty="0">
                <a:solidFill>
                  <a:srgbClr val="6A3906"/>
                </a:solidFill>
                <a:latin typeface="+mj-ea"/>
                <a:ea typeface="+mj-ea"/>
              </a:rPr>
              <a:t>などの</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クリスマスソング</a:t>
            </a:r>
            <a:r>
              <a:rPr kumimoji="1" lang="ja-JP" altLang="en-US" sz="1050" b="1" dirty="0">
                <a:solidFill>
                  <a:srgbClr val="6A3906"/>
                </a:solidFill>
                <a:latin typeface="+mj-ea"/>
                <a:ea typeface="+mj-ea"/>
              </a:rPr>
              <a:t>や</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「翼をください」</a:t>
            </a:r>
            <a:r>
              <a:rPr kumimoji="1" lang="ja-JP" altLang="en-US" sz="1000" b="1" dirty="0">
                <a:solidFill>
                  <a:srgbClr val="6A3906"/>
                </a:solidFill>
                <a:latin typeface="+mj-ea"/>
                <a:ea typeface="+mj-ea"/>
              </a:rPr>
              <a:t>など</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合唱曲をお届けします</a:t>
            </a:r>
          </a:p>
        </p:txBody>
      </p:sp>
      <p:sp>
        <p:nvSpPr>
          <p:cNvPr id="79" name="テキスト ボックス 78">
            <a:extLst>
              <a:ext uri="{FF2B5EF4-FFF2-40B4-BE49-F238E27FC236}">
                <a16:creationId xmlns:a16="http://schemas.microsoft.com/office/drawing/2014/main" id="{2D986CF4-80BA-465E-A5E2-08FBAE093281}"/>
              </a:ext>
            </a:extLst>
          </p:cNvPr>
          <p:cNvSpPr txBox="1"/>
          <p:nvPr/>
        </p:nvSpPr>
        <p:spPr>
          <a:xfrm>
            <a:off x="5450097" y="4044327"/>
            <a:ext cx="1874817" cy="769441"/>
          </a:xfrm>
          <a:prstGeom prst="rect">
            <a:avLst/>
          </a:prstGeom>
          <a:noFill/>
        </p:spPr>
        <p:txBody>
          <a:bodyPr wrap="square" rtlCol="0">
            <a:spAutoFit/>
          </a:bodyPr>
          <a:lstStyle/>
          <a:p>
            <a:pPr algn="ctr"/>
            <a:r>
              <a:rPr kumimoji="1" lang="ja-JP" altLang="en-US" sz="1100" b="1" dirty="0">
                <a:solidFill>
                  <a:srgbClr val="6A3906"/>
                </a:solidFill>
                <a:latin typeface="+mj-ea"/>
                <a:ea typeface="+mj-ea"/>
              </a:rPr>
              <a:t>弦楽器のアンサンブルや</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合奏「ホルベルク組曲」</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「クリスマスメドレー」を</a:t>
            </a:r>
            <a:endParaRPr kumimoji="1" lang="en-US" altLang="ja-JP" sz="1100" b="1" dirty="0">
              <a:solidFill>
                <a:srgbClr val="6A3906"/>
              </a:solidFill>
              <a:latin typeface="+mj-ea"/>
              <a:ea typeface="+mj-ea"/>
            </a:endParaRPr>
          </a:p>
          <a:p>
            <a:pPr algn="ctr"/>
            <a:r>
              <a:rPr kumimoji="1" lang="ja-JP" altLang="en-US" sz="1100" b="1" dirty="0">
                <a:solidFill>
                  <a:srgbClr val="6A3906"/>
                </a:solidFill>
                <a:latin typeface="+mj-ea"/>
                <a:ea typeface="+mj-ea"/>
              </a:rPr>
              <a:t>演奏します</a:t>
            </a:r>
            <a:endParaRPr kumimoji="1" lang="en-US" altLang="ja-JP" sz="1100" b="1" dirty="0">
              <a:solidFill>
                <a:srgbClr val="6A3906"/>
              </a:solidFill>
              <a:latin typeface="+mj-ea"/>
              <a:ea typeface="+mj-ea"/>
            </a:endParaRPr>
          </a:p>
        </p:txBody>
      </p:sp>
      <p:pic>
        <p:nvPicPr>
          <p:cNvPr id="47" name="グラフィックス 46">
            <a:extLst>
              <a:ext uri="{FF2B5EF4-FFF2-40B4-BE49-F238E27FC236}">
                <a16:creationId xmlns:a16="http://schemas.microsoft.com/office/drawing/2014/main" id="{DBBEE4BA-FCD8-45A6-8C7F-EBC8794B89D0}"/>
              </a:ext>
            </a:extLst>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5883488" y="4760733"/>
            <a:ext cx="1030977" cy="430321"/>
          </a:xfrm>
          <a:prstGeom prst="rect">
            <a:avLst/>
          </a:prstGeom>
        </p:spPr>
      </p:pic>
      <p:pic>
        <p:nvPicPr>
          <p:cNvPr id="51" name="グラフィックス 50">
            <a:extLst>
              <a:ext uri="{FF2B5EF4-FFF2-40B4-BE49-F238E27FC236}">
                <a16:creationId xmlns:a16="http://schemas.microsoft.com/office/drawing/2014/main" id="{15EE167C-E5F5-4100-A17C-8C8B3F9107D3}"/>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9566" y="4263543"/>
            <a:ext cx="428625" cy="695325"/>
          </a:xfrm>
          <a:prstGeom prst="rect">
            <a:avLst/>
          </a:prstGeom>
        </p:spPr>
      </p:pic>
      <p:pic>
        <p:nvPicPr>
          <p:cNvPr id="53" name="グラフィックス 52">
            <a:extLst>
              <a:ext uri="{FF2B5EF4-FFF2-40B4-BE49-F238E27FC236}">
                <a16:creationId xmlns:a16="http://schemas.microsoft.com/office/drawing/2014/main" id="{E6CB1FEA-FA3D-4666-A526-CBCCC43AE437}"/>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975095" y="5573877"/>
            <a:ext cx="851909" cy="913866"/>
          </a:xfrm>
          <a:prstGeom prst="rect">
            <a:avLst/>
          </a:prstGeom>
        </p:spPr>
      </p:pic>
      <p:pic>
        <p:nvPicPr>
          <p:cNvPr id="80" name="グラフィックス 79">
            <a:extLst>
              <a:ext uri="{FF2B5EF4-FFF2-40B4-BE49-F238E27FC236}">
                <a16:creationId xmlns:a16="http://schemas.microsoft.com/office/drawing/2014/main" id="{EE02C756-D9D0-427E-A7A6-6237B646BFA0}"/>
              </a:ext>
            </a:extLst>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981165" y="3899618"/>
            <a:ext cx="247960" cy="529429"/>
          </a:xfrm>
          <a:prstGeom prst="rect">
            <a:avLst/>
          </a:prstGeom>
        </p:spPr>
      </p:pic>
    </p:spTree>
    <p:extLst>
      <p:ext uri="{BB962C8B-B14F-4D97-AF65-F5344CB8AC3E}">
        <p14:creationId xmlns:p14="http://schemas.microsoft.com/office/powerpoint/2010/main" val="161688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グラフィックス 29">
            <a:extLst>
              <a:ext uri="{FF2B5EF4-FFF2-40B4-BE49-F238E27FC236}">
                <a16:creationId xmlns:a16="http://schemas.microsoft.com/office/drawing/2014/main" id="{62E59AA9-30CF-40D0-98D4-0BC66AC592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675" y="3245952"/>
            <a:ext cx="7018229" cy="5154400"/>
          </a:xfrm>
          <a:prstGeom prst="rect">
            <a:avLst/>
          </a:prstGeom>
        </p:spPr>
      </p:pic>
      <p:pic>
        <p:nvPicPr>
          <p:cNvPr id="3" name="グラフィックス 2">
            <a:extLst>
              <a:ext uri="{FF2B5EF4-FFF2-40B4-BE49-F238E27FC236}">
                <a16:creationId xmlns:a16="http://schemas.microsoft.com/office/drawing/2014/main" id="{CEDAA7C1-13F7-4F3B-B843-2C028CFD44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48" y="-25245"/>
            <a:ext cx="7568686" cy="3306039"/>
          </a:xfrm>
          <a:prstGeom prst="rect">
            <a:avLst/>
          </a:prstGeom>
        </p:spPr>
      </p:pic>
      <p:sp>
        <p:nvSpPr>
          <p:cNvPr id="9" name="テキスト ボックス 8">
            <a:extLst>
              <a:ext uri="{FF2B5EF4-FFF2-40B4-BE49-F238E27FC236}">
                <a16:creationId xmlns:a16="http://schemas.microsoft.com/office/drawing/2014/main" id="{49B49769-7FF7-4084-A4A7-C4C81D0A2D97}"/>
              </a:ext>
            </a:extLst>
          </p:cNvPr>
          <p:cNvSpPr txBox="1"/>
          <p:nvPr/>
        </p:nvSpPr>
        <p:spPr>
          <a:xfrm>
            <a:off x="4625788" y="1895348"/>
            <a:ext cx="2366683" cy="369332"/>
          </a:xfrm>
          <a:prstGeom prst="rect">
            <a:avLst/>
          </a:prstGeom>
          <a:noFill/>
        </p:spPr>
        <p:txBody>
          <a:bodyPr wrap="square" rtlCol="0">
            <a:spAutoFit/>
          </a:bodyPr>
          <a:lstStyle/>
          <a:p>
            <a:r>
              <a:rPr kumimoji="1" lang="en-US" altLang="ja-JP" b="1" dirty="0">
                <a:solidFill>
                  <a:schemeClr val="bg1"/>
                </a:solidFill>
                <a:latin typeface="メイリオ" panose="020B0604030504040204" pitchFamily="50" charset="-128"/>
                <a:ea typeface="メイリオ" panose="020B0604030504040204" pitchFamily="50" charset="-128"/>
              </a:rPr>
              <a:t>Vol.2</a:t>
            </a:r>
            <a:r>
              <a:rPr kumimoji="1" lang="ja-JP" altLang="en-US" b="1" dirty="0">
                <a:solidFill>
                  <a:schemeClr val="bg1"/>
                </a:solidFill>
                <a:latin typeface="メイリオ" panose="020B0604030504040204" pitchFamily="50" charset="-128"/>
                <a:ea typeface="メイリオ" panose="020B0604030504040204" pitchFamily="50" charset="-128"/>
              </a:rPr>
              <a:t>　</a:t>
            </a:r>
            <a:r>
              <a:rPr kumimoji="1" lang="en-US" altLang="ja-JP" b="1" dirty="0">
                <a:solidFill>
                  <a:schemeClr val="bg1"/>
                </a:solidFill>
                <a:latin typeface="メイリオ" panose="020B0604030504040204" pitchFamily="50" charset="-128"/>
                <a:ea typeface="メイリオ" panose="020B0604030504040204" pitchFamily="50" charset="-128"/>
              </a:rPr>
              <a:t>2025</a:t>
            </a:r>
            <a:r>
              <a:rPr kumimoji="1" lang="ja-JP" altLang="en-US" b="1" dirty="0">
                <a:solidFill>
                  <a:schemeClr val="bg1"/>
                </a:solidFill>
                <a:latin typeface="メイリオ" panose="020B0604030504040204" pitchFamily="50" charset="-128"/>
                <a:ea typeface="メイリオ" panose="020B0604030504040204" pitchFamily="50" charset="-128"/>
              </a:rPr>
              <a:t>年</a:t>
            </a:r>
            <a:r>
              <a:rPr kumimoji="1" lang="en-US" altLang="ja-JP" b="1" dirty="0">
                <a:solidFill>
                  <a:schemeClr val="bg1"/>
                </a:solidFill>
                <a:latin typeface="メイリオ" panose="020B0604030504040204" pitchFamily="50" charset="-128"/>
                <a:ea typeface="メイリオ" panose="020B0604030504040204" pitchFamily="50" charset="-128"/>
              </a:rPr>
              <a:t>8</a:t>
            </a:r>
            <a:r>
              <a:rPr kumimoji="1" lang="ja-JP" altLang="en-US" b="1" dirty="0">
                <a:solidFill>
                  <a:schemeClr val="bg1"/>
                </a:solidFill>
                <a:latin typeface="メイリオ" panose="020B0604030504040204" pitchFamily="50" charset="-128"/>
                <a:ea typeface="メイリオ" panose="020B0604030504040204" pitchFamily="50" charset="-128"/>
              </a:rPr>
              <a:t>月</a:t>
            </a:r>
          </a:p>
        </p:txBody>
      </p:sp>
      <p:pic>
        <p:nvPicPr>
          <p:cNvPr id="16" name="グラフィックス 15">
            <a:extLst>
              <a:ext uri="{FF2B5EF4-FFF2-40B4-BE49-F238E27FC236}">
                <a16:creationId xmlns:a16="http://schemas.microsoft.com/office/drawing/2014/main" id="{9102AC3C-10CD-474A-852D-6CCD1746543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98989" y="6422669"/>
            <a:ext cx="2530341" cy="1620071"/>
          </a:xfrm>
          <a:prstGeom prst="rect">
            <a:avLst/>
          </a:prstGeom>
        </p:spPr>
      </p:pic>
      <p:pic>
        <p:nvPicPr>
          <p:cNvPr id="20" name="グラフィックス 19">
            <a:extLst>
              <a:ext uri="{FF2B5EF4-FFF2-40B4-BE49-F238E27FC236}">
                <a16:creationId xmlns:a16="http://schemas.microsoft.com/office/drawing/2014/main" id="{14B29CFD-DAEA-48B8-83DC-908B8E1425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73224" y="8292315"/>
            <a:ext cx="1804576" cy="1386389"/>
          </a:xfrm>
          <a:prstGeom prst="rect">
            <a:avLst/>
          </a:prstGeom>
        </p:spPr>
      </p:pic>
      <p:pic>
        <p:nvPicPr>
          <p:cNvPr id="22" name="グラフィックス 21">
            <a:extLst>
              <a:ext uri="{FF2B5EF4-FFF2-40B4-BE49-F238E27FC236}">
                <a16:creationId xmlns:a16="http://schemas.microsoft.com/office/drawing/2014/main" id="{A0D53C5A-9DA0-496D-B7C6-2EF5A05BED8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04528" y="9266015"/>
            <a:ext cx="1756834" cy="1425798"/>
          </a:xfrm>
          <a:prstGeom prst="rect">
            <a:avLst/>
          </a:prstGeom>
        </p:spPr>
      </p:pic>
      <p:sp>
        <p:nvSpPr>
          <p:cNvPr id="25" name="テキスト ボックス 24">
            <a:extLst>
              <a:ext uri="{FF2B5EF4-FFF2-40B4-BE49-F238E27FC236}">
                <a16:creationId xmlns:a16="http://schemas.microsoft.com/office/drawing/2014/main" id="{E3188795-F52F-4116-A74A-B0FF8F43AAF2}"/>
              </a:ext>
            </a:extLst>
          </p:cNvPr>
          <p:cNvSpPr txBox="1"/>
          <p:nvPr/>
        </p:nvSpPr>
        <p:spPr>
          <a:xfrm>
            <a:off x="781097" y="863128"/>
            <a:ext cx="1986854" cy="369332"/>
          </a:xfrm>
          <a:prstGeom prst="rect">
            <a:avLst/>
          </a:prstGeom>
          <a:noFill/>
        </p:spPr>
        <p:txBody>
          <a:bodyPr wrap="square" rtlCol="0">
            <a:spAutoFit/>
          </a:bodyPr>
          <a:lstStyle/>
          <a:p>
            <a:r>
              <a:rPr kumimoji="1" lang="ja-JP" altLang="en-US" sz="900" dirty="0">
                <a:solidFill>
                  <a:srgbClr val="000000"/>
                </a:solidFill>
                <a:latin typeface="UD Digi Kyokasho NK-R" panose="02020400000000000000" pitchFamily="18" charset="-128"/>
                <a:ea typeface="UD Digi Kyokasho NK-R" panose="02020400000000000000" pitchFamily="18" charset="-128"/>
              </a:rPr>
              <a:t>太田女子高校音楽部と合同で開催♪</a:t>
            </a:r>
            <a:endParaRPr kumimoji="1" lang="en-US" altLang="ja-JP" sz="900" dirty="0">
              <a:solidFill>
                <a:srgbClr val="000000"/>
              </a:solidFill>
              <a:latin typeface="UD Digi Kyokasho NK-R" panose="02020400000000000000" pitchFamily="18" charset="-128"/>
              <a:ea typeface="UD Digi Kyokasho NK-R" panose="02020400000000000000" pitchFamily="18" charset="-128"/>
            </a:endParaRPr>
          </a:p>
          <a:p>
            <a:r>
              <a:rPr kumimoji="1" lang="ja-JP" altLang="en-US" sz="900" dirty="0">
                <a:solidFill>
                  <a:srgbClr val="000000"/>
                </a:solidFill>
                <a:latin typeface="UD Digi Kyokasho NK-R" panose="02020400000000000000" pitchFamily="18" charset="-128"/>
                <a:ea typeface="UD Digi Kyokasho NK-R" panose="02020400000000000000" pitchFamily="18" charset="-128"/>
              </a:rPr>
              <a:t>さわやかなハーモニーを響かせました</a:t>
            </a:r>
            <a:endParaRPr kumimoji="1" lang="en-US" altLang="ja-JP" sz="900" dirty="0">
              <a:solidFill>
                <a:srgbClr val="000000"/>
              </a:solidFill>
              <a:latin typeface="UD Digi Kyokasho NK-R" panose="02020400000000000000" pitchFamily="18" charset="-128"/>
              <a:ea typeface="UD Digi Kyokasho NK-R" panose="02020400000000000000" pitchFamily="18" charset="-128"/>
            </a:endParaRPr>
          </a:p>
        </p:txBody>
      </p:sp>
      <p:sp>
        <p:nvSpPr>
          <p:cNvPr id="45" name="テキスト ボックス 44">
            <a:extLst>
              <a:ext uri="{FF2B5EF4-FFF2-40B4-BE49-F238E27FC236}">
                <a16:creationId xmlns:a16="http://schemas.microsoft.com/office/drawing/2014/main" id="{5280476B-03EE-4329-B2B3-10D3247FC349}"/>
              </a:ext>
            </a:extLst>
          </p:cNvPr>
          <p:cNvSpPr txBox="1"/>
          <p:nvPr/>
        </p:nvSpPr>
        <p:spPr>
          <a:xfrm>
            <a:off x="-804526" y="4380334"/>
            <a:ext cx="804526" cy="230832"/>
          </a:xfrm>
          <a:prstGeom prst="rect">
            <a:avLst/>
          </a:prstGeom>
          <a:noFill/>
        </p:spPr>
        <p:txBody>
          <a:bodyPr wrap="square" rtlCol="0">
            <a:spAutoFit/>
          </a:bodyPr>
          <a:lstStyle/>
          <a:p>
            <a:r>
              <a:rPr kumimoji="1" lang="en-US" altLang="ja-JP" sz="900" dirty="0">
                <a:latin typeface="UD Digi Kyokasho NK-R" panose="02020400000000000000" pitchFamily="18" charset="-128"/>
                <a:ea typeface="UD Digi Kyokasho NK-R" panose="02020400000000000000" pitchFamily="18" charset="-128"/>
              </a:rPr>
              <a:t>K</a:t>
            </a:r>
            <a:r>
              <a:rPr kumimoji="1" lang="ja-JP" altLang="en-US" sz="900" dirty="0">
                <a:latin typeface="UD Digi Kyokasho NK-R" panose="02020400000000000000" pitchFamily="18" charset="-128"/>
                <a:ea typeface="UD Digi Kyokasho NK-R" panose="02020400000000000000" pitchFamily="18" charset="-128"/>
              </a:rPr>
              <a:t>さん（高３）</a:t>
            </a:r>
          </a:p>
        </p:txBody>
      </p:sp>
      <p:pic>
        <p:nvPicPr>
          <p:cNvPr id="46" name="グラフィックス 45">
            <a:extLst>
              <a:ext uri="{FF2B5EF4-FFF2-40B4-BE49-F238E27FC236}">
                <a16:creationId xmlns:a16="http://schemas.microsoft.com/office/drawing/2014/main" id="{EDE2319F-BCA7-41EC-A840-DB932F267B7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17669" y="4133440"/>
            <a:ext cx="737338" cy="203510"/>
          </a:xfrm>
          <a:prstGeom prst="rect">
            <a:avLst/>
          </a:prstGeom>
        </p:spPr>
      </p:pic>
      <p:pic>
        <p:nvPicPr>
          <p:cNvPr id="4" name="グラフィックス 3">
            <a:extLst>
              <a:ext uri="{FF2B5EF4-FFF2-40B4-BE49-F238E27FC236}">
                <a16:creationId xmlns:a16="http://schemas.microsoft.com/office/drawing/2014/main" id="{DBC864CF-8F13-4003-BC8F-188024D9145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067457" y="4094839"/>
            <a:ext cx="2343995" cy="2327830"/>
          </a:xfrm>
          <a:prstGeom prst="rect">
            <a:avLst/>
          </a:prstGeom>
        </p:spPr>
      </p:pic>
      <p:pic>
        <p:nvPicPr>
          <p:cNvPr id="8" name="グラフィックス 7">
            <a:extLst>
              <a:ext uri="{FF2B5EF4-FFF2-40B4-BE49-F238E27FC236}">
                <a16:creationId xmlns:a16="http://schemas.microsoft.com/office/drawing/2014/main" id="{010FE6A1-8630-4ABC-B73C-08105F8345B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130631" y="397818"/>
            <a:ext cx="5002306" cy="1429231"/>
          </a:xfrm>
          <a:prstGeom prst="rect">
            <a:avLst/>
          </a:prstGeom>
        </p:spPr>
      </p:pic>
      <p:sp>
        <p:nvSpPr>
          <p:cNvPr id="39" name="テキスト ボックス 38">
            <a:extLst>
              <a:ext uri="{FF2B5EF4-FFF2-40B4-BE49-F238E27FC236}">
                <a16:creationId xmlns:a16="http://schemas.microsoft.com/office/drawing/2014/main" id="{B051CCDF-D878-4620-A752-6F6181123447}"/>
              </a:ext>
            </a:extLst>
          </p:cNvPr>
          <p:cNvSpPr txBox="1"/>
          <p:nvPr/>
        </p:nvSpPr>
        <p:spPr>
          <a:xfrm>
            <a:off x="-4840408" y="6109496"/>
            <a:ext cx="4671760" cy="2800767"/>
          </a:xfrm>
          <a:prstGeom prst="rect">
            <a:avLst/>
          </a:prstGeom>
          <a:noFill/>
        </p:spPr>
        <p:txBody>
          <a:bodyPr wrap="square">
            <a:spAutoFit/>
          </a:bodyPr>
          <a:lstStyle/>
          <a:p>
            <a:pPr algn="just"/>
            <a:r>
              <a:rPr lang="ja-JP" altLang="en-US" sz="1000" dirty="0">
                <a:solidFill>
                  <a:srgbClr val="0070C0"/>
                </a:solidFill>
                <a:latin typeface="HG創英角ﾎﾟｯﾌﾟ体" panose="040B0A09000000000000" pitchFamily="49" charset="-128"/>
                <a:ea typeface="HG創英角ﾎﾟｯﾌﾟ体" panose="040B0A09000000000000" pitchFamily="49" charset="-128"/>
              </a:rPr>
              <a:t>楽器をはじめたきっかけと、芸学に入ったきっかけを教えて！</a:t>
            </a:r>
            <a:endParaRPr lang="en-US" altLang="ja-JP" sz="1000" dirty="0">
              <a:solidFill>
                <a:srgbClr val="0070C0"/>
              </a:solidFill>
              <a:latin typeface="HG創英角ﾎﾟｯﾌﾟ体" panose="040B0A09000000000000" pitchFamily="49" charset="-128"/>
              <a:ea typeface="HG創英角ﾎﾟｯﾌﾟ体" panose="040B0A09000000000000" pitchFamily="49" charset="-128"/>
            </a:endParaRPr>
          </a:p>
          <a:p>
            <a:pPr algn="just"/>
            <a:r>
              <a:rPr lang="ja-JP" altLang="en-US" sz="1000" dirty="0">
                <a:latin typeface="UD Digi Kyokasho NK-R" panose="02020400000000000000" pitchFamily="18" charset="-128"/>
                <a:ea typeface="UD Digi Kyokasho NK-R" panose="02020400000000000000" pitchFamily="18" charset="-128"/>
              </a:rPr>
              <a:t>小学校</a:t>
            </a:r>
            <a:r>
              <a:rPr lang="en-US" altLang="ja-JP" sz="1000" dirty="0">
                <a:latin typeface="UD Digi Kyokasho NK-R" panose="02020400000000000000" pitchFamily="18" charset="-128"/>
                <a:ea typeface="UD Digi Kyokasho NK-R" panose="02020400000000000000" pitchFamily="18" charset="-128"/>
              </a:rPr>
              <a:t>1</a:t>
            </a:r>
            <a:r>
              <a:rPr lang="ja-JP" altLang="en-US" sz="1000" dirty="0">
                <a:latin typeface="UD Digi Kyokasho NK-R" panose="02020400000000000000" pitchFamily="18" charset="-128"/>
                <a:ea typeface="UD Digi Kyokasho NK-R" panose="02020400000000000000" pitchFamily="18" charset="-128"/>
              </a:rPr>
              <a:t>年生の頃、母と芸学の楽器体験に行ったとき、お姉さんが弾くバイオリンの音色に一目ぼれしたことです。芸学には、ピアノ以外の楽器をやりたいと思って入りました。</a:t>
            </a:r>
            <a:endParaRPr kumimoji="1" lang="en-US" altLang="ja-JP" sz="400" dirty="0">
              <a:solidFill>
                <a:srgbClr val="0070C0"/>
              </a:solidFill>
              <a:latin typeface="HGP創英角ﾎﾟｯﾌﾟ体" panose="040B0A00000000000000" pitchFamily="50" charset="-128"/>
              <a:ea typeface="HGP創英角ﾎﾟｯﾌﾟ体" panose="040B0A00000000000000" pitchFamily="50" charset="-128"/>
            </a:endParaRPr>
          </a:p>
          <a:p>
            <a:pPr algn="just"/>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練習ではどんなことを重点的に取り組んでいますか？</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just"/>
            <a:r>
              <a:rPr lang="ja-JP" altLang="en-US" sz="1000" dirty="0">
                <a:latin typeface="UD Digi Kyokasho NK-R" panose="02020400000000000000" pitchFamily="18" charset="-128"/>
                <a:ea typeface="UD Digi Kyokasho NK-R" panose="02020400000000000000" pitchFamily="18" charset="-128"/>
              </a:rPr>
              <a:t>主旋律はもちろん、裏で支えるところや細かいところなどに重点的に取り組んでいます。</a:t>
            </a:r>
            <a:endParaRPr lang="en-US" altLang="ja-JP" sz="1000" dirty="0">
              <a:latin typeface="UD Digi Kyokasho NK-R" panose="02020400000000000000" pitchFamily="18" charset="-128"/>
              <a:ea typeface="UD Digi Kyokasho NK-R" panose="02020400000000000000" pitchFamily="18" charset="-128"/>
            </a:endParaRPr>
          </a:p>
          <a:p>
            <a:pPr algn="just"/>
            <a:endParaRPr lang="en-US" altLang="ja-JP" sz="400" dirty="0">
              <a:latin typeface="UD Digi Kyokasho NK-R" panose="02020400000000000000" pitchFamily="18" charset="-128"/>
              <a:ea typeface="UD Digi Kyokasho NK-R" panose="02020400000000000000" pitchFamily="18" charset="-128"/>
            </a:endParaRPr>
          </a:p>
          <a:p>
            <a:pPr algn="just"/>
            <a:r>
              <a:rPr lang="ja-JP" altLang="en-US" sz="1000" dirty="0">
                <a:solidFill>
                  <a:srgbClr val="0070C0"/>
                </a:solidFill>
                <a:latin typeface="HG創英角ﾎﾟｯﾌﾟ体" panose="040B0A09000000000000" pitchFamily="49" charset="-128"/>
                <a:ea typeface="HG創英角ﾎﾟｯﾌﾟ体" panose="040B0A09000000000000" pitchFamily="49" charset="-128"/>
              </a:rPr>
              <a:t>オーケストラで合わせるときに心がけていることは？</a:t>
            </a:r>
            <a:endParaRPr lang="en-US" altLang="ja-JP" sz="1000" dirty="0">
              <a:solidFill>
                <a:srgbClr val="0070C0"/>
              </a:solidFill>
              <a:latin typeface="HG創英角ﾎﾟｯﾌﾟ体" panose="040B0A09000000000000" pitchFamily="49" charset="-128"/>
              <a:ea typeface="HG創英角ﾎﾟｯﾌﾟ体" panose="040B0A09000000000000" pitchFamily="49" charset="-128"/>
            </a:endParaRPr>
          </a:p>
          <a:p>
            <a:pPr algn="just"/>
            <a:r>
              <a:rPr lang="ja-JP" altLang="en-US" sz="1000" dirty="0">
                <a:latin typeface="UD Digi Kyokasho NK-R" panose="02020400000000000000" pitchFamily="18" charset="-128"/>
                <a:ea typeface="UD Digi Kyokasho NK-R" panose="02020400000000000000" pitchFamily="18" charset="-128"/>
              </a:rPr>
              <a:t>弾いているとき、今どの楽器が主旋律なのかを考えています。また、自分が弾いているメロディーはどの楽器と調和しているのかを常に考えています。</a:t>
            </a:r>
            <a:endParaRPr lang="en-US" altLang="ja-JP" sz="1000" dirty="0">
              <a:latin typeface="UD Digi Kyokasho NK-R" panose="02020400000000000000" pitchFamily="18" charset="-128"/>
              <a:ea typeface="UD Digi Kyokasho NK-R" panose="02020400000000000000" pitchFamily="18" charset="-128"/>
            </a:endParaRPr>
          </a:p>
          <a:p>
            <a:pPr algn="just"/>
            <a:r>
              <a:rPr lang="ja-JP" altLang="en-US" sz="400" dirty="0">
                <a:latin typeface="UD Digi Kyokasho NK-R" panose="02020400000000000000" pitchFamily="18" charset="-128"/>
                <a:ea typeface="UD Digi Kyokasho NK-R" panose="02020400000000000000" pitchFamily="18" charset="-128"/>
              </a:rPr>
              <a:t>　</a:t>
            </a:r>
            <a:endParaRPr lang="en-US" altLang="ja-JP" sz="400" dirty="0">
              <a:latin typeface="UD Digi Kyokasho NK-R" panose="02020400000000000000" pitchFamily="18" charset="-128"/>
              <a:ea typeface="UD Digi Kyokasho NK-R" panose="02020400000000000000" pitchFamily="18" charset="-128"/>
            </a:endParaRPr>
          </a:p>
          <a:p>
            <a:pPr algn="just"/>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「ジュネス」に入ってよかったなと思う瞬間は？</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just"/>
            <a:r>
              <a:rPr lang="ja-JP" altLang="en-US" sz="1000" dirty="0">
                <a:latin typeface="UD Digi Kyokasho NK-R" panose="02020400000000000000" pitchFamily="18" charset="-128"/>
                <a:ea typeface="UD Digi Kyokasho NK-R" panose="02020400000000000000" pitchFamily="18" charset="-128"/>
              </a:rPr>
              <a:t>演奏が終わって、ステージから観客に向かって立ったときに、拍手をもらう瞬間です。</a:t>
            </a:r>
            <a:endParaRPr lang="en-US" altLang="ja-JP" sz="1000" dirty="0">
              <a:latin typeface="UD Digi Kyokasho NK-R" panose="02020400000000000000" pitchFamily="18" charset="-128"/>
              <a:ea typeface="UD Digi Kyokasho NK-R" panose="02020400000000000000" pitchFamily="18" charset="-128"/>
            </a:endParaRPr>
          </a:p>
          <a:p>
            <a:pPr algn="just"/>
            <a:endParaRPr lang="en-US" altLang="ja-JP" sz="400" dirty="0">
              <a:latin typeface="UD Digi Kyokasho NK-R" panose="02020400000000000000" pitchFamily="18" charset="-128"/>
              <a:ea typeface="UD Digi Kyokasho NK-R" panose="02020400000000000000" pitchFamily="18" charset="-128"/>
            </a:endParaRPr>
          </a:p>
          <a:p>
            <a:pPr algn="just"/>
            <a:r>
              <a:rPr lang="ja-JP" altLang="en-US" sz="1000" dirty="0">
                <a:solidFill>
                  <a:srgbClr val="0070C0"/>
                </a:solidFill>
                <a:latin typeface="HG創英角ﾎﾟｯﾌﾟ体" panose="040B0A09000000000000" pitchFamily="49" charset="-128"/>
                <a:ea typeface="HG創英角ﾎﾟｯﾌﾟ体" panose="040B0A09000000000000" pitchFamily="49" charset="-128"/>
              </a:rPr>
              <a:t>団員同士の関係や雰囲気はどうですか？　　　</a:t>
            </a:r>
            <a:endParaRPr lang="en-US" altLang="ja-JP" sz="1000" dirty="0">
              <a:solidFill>
                <a:srgbClr val="0070C0"/>
              </a:solidFill>
              <a:latin typeface="HG創英角ﾎﾟｯﾌﾟ体" panose="040B0A09000000000000" pitchFamily="49" charset="-128"/>
              <a:ea typeface="HG創英角ﾎﾟｯﾌﾟ体" panose="040B0A09000000000000" pitchFamily="49" charset="-128"/>
            </a:endParaRPr>
          </a:p>
          <a:p>
            <a:pPr algn="just"/>
            <a:r>
              <a:rPr lang="ja-JP" altLang="en-US" sz="1000" dirty="0">
                <a:latin typeface="UD Digi Kyokasho NK-R" panose="02020400000000000000" pitchFamily="18" charset="-128"/>
                <a:ea typeface="UD Digi Kyokasho NK-R" panose="02020400000000000000" pitchFamily="18" charset="-128"/>
              </a:rPr>
              <a:t>年齢関係なく、和気藹々（あいあい）としています。でも、やる時はやります！</a:t>
            </a:r>
          </a:p>
          <a:p>
            <a:pPr algn="just"/>
            <a:endParaRPr lang="en-US" altLang="ja-JP" sz="400" dirty="0">
              <a:latin typeface="UD Digi Kyokasho NK-R" panose="02020400000000000000" pitchFamily="18" charset="-128"/>
              <a:ea typeface="UD Digi Kyokasho NK-R" panose="02020400000000000000" pitchFamily="18" charset="-128"/>
            </a:endParaRPr>
          </a:p>
          <a:p>
            <a:pPr algn="just"/>
            <a:r>
              <a:rPr lang="ja-JP" altLang="en-US" sz="1000" dirty="0">
                <a:solidFill>
                  <a:srgbClr val="0070C0"/>
                </a:solidFill>
                <a:latin typeface="HG創英角ﾎﾟｯﾌﾟ体" panose="040B0A09000000000000" pitchFamily="49" charset="-128"/>
                <a:ea typeface="HG創英角ﾎﾟｯﾌﾟ体" panose="040B0A09000000000000" pitchFamily="49" charset="-128"/>
              </a:rPr>
              <a:t>卒団しても音楽を続けたいとおもっていますか？</a:t>
            </a:r>
            <a:endParaRPr lang="en-US" altLang="ja-JP" sz="1000" dirty="0">
              <a:solidFill>
                <a:srgbClr val="0070C0"/>
              </a:solidFill>
              <a:latin typeface="HG創英角ﾎﾟｯﾌﾟ体" panose="040B0A09000000000000" pitchFamily="49" charset="-128"/>
              <a:ea typeface="HG創英角ﾎﾟｯﾌﾟ体" panose="040B0A09000000000000" pitchFamily="49" charset="-128"/>
            </a:endParaRPr>
          </a:p>
          <a:p>
            <a:pPr algn="just"/>
            <a:r>
              <a:rPr lang="ja-JP" altLang="en-US" sz="1000" dirty="0">
                <a:latin typeface="UD Digi Kyokasho NK-R" panose="02020400000000000000" pitchFamily="18" charset="-128"/>
                <a:ea typeface="UD Digi Kyokasho NK-R" panose="02020400000000000000" pitchFamily="18" charset="-128"/>
              </a:rPr>
              <a:t>はい！芸術学校のオーケストラ科からジュネスに入り、オーケストラで弾くことの楽しさや、いろんな作曲家の思いをたくさん知ることができました。ジュネスを卒団しても、今まで弾いたことのない曲などを弾いていきたいです。		</a:t>
            </a:r>
            <a:endParaRPr lang="en-US" altLang="ja-JP" sz="400" dirty="0">
              <a:latin typeface="UD Digi Kyokasho NK-R" panose="02020400000000000000" pitchFamily="18" charset="-128"/>
              <a:ea typeface="UD Digi Kyokasho NK-R" panose="02020400000000000000" pitchFamily="18" charset="-128"/>
            </a:endParaRPr>
          </a:p>
        </p:txBody>
      </p:sp>
      <p:grpSp>
        <p:nvGrpSpPr>
          <p:cNvPr id="26" name="グループ化 25">
            <a:extLst>
              <a:ext uri="{FF2B5EF4-FFF2-40B4-BE49-F238E27FC236}">
                <a16:creationId xmlns:a16="http://schemas.microsoft.com/office/drawing/2014/main" id="{8713F011-6E39-495A-8FDC-5205EFDD51F6}"/>
              </a:ext>
            </a:extLst>
          </p:cNvPr>
          <p:cNvGrpSpPr/>
          <p:nvPr/>
        </p:nvGrpSpPr>
        <p:grpSpPr>
          <a:xfrm>
            <a:off x="-1114107" y="5807928"/>
            <a:ext cx="806492" cy="586772"/>
            <a:chOff x="875165" y="3448155"/>
            <a:chExt cx="806492" cy="586772"/>
          </a:xfrm>
        </p:grpSpPr>
        <p:pic>
          <p:nvPicPr>
            <p:cNvPr id="21" name="グラフィックス 20">
              <a:extLst>
                <a:ext uri="{FF2B5EF4-FFF2-40B4-BE49-F238E27FC236}">
                  <a16:creationId xmlns:a16="http://schemas.microsoft.com/office/drawing/2014/main" id="{E4A0F492-5B77-4F3A-B8C1-F57DBF5BF22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10800000">
              <a:off x="875165" y="3448155"/>
              <a:ext cx="804526" cy="586772"/>
            </a:xfrm>
            <a:prstGeom prst="rect">
              <a:avLst/>
            </a:prstGeom>
          </p:spPr>
        </p:pic>
        <p:sp>
          <p:nvSpPr>
            <p:cNvPr id="40" name="テキスト ボックス 39">
              <a:extLst>
                <a:ext uri="{FF2B5EF4-FFF2-40B4-BE49-F238E27FC236}">
                  <a16:creationId xmlns:a16="http://schemas.microsoft.com/office/drawing/2014/main" id="{33FB93C6-800F-43F6-A66D-0CBBCCB8BB35}"/>
                </a:ext>
              </a:extLst>
            </p:cNvPr>
            <p:cNvSpPr txBox="1"/>
            <p:nvPr/>
          </p:nvSpPr>
          <p:spPr>
            <a:xfrm>
              <a:off x="877131" y="3511999"/>
              <a:ext cx="804526" cy="461665"/>
            </a:xfrm>
            <a:prstGeom prst="rect">
              <a:avLst/>
            </a:prstGeom>
            <a:noFill/>
          </p:spPr>
          <p:txBody>
            <a:bodyPr wrap="square" rtlCol="0">
              <a:spAutoFit/>
            </a:bodyPr>
            <a:lstStyle/>
            <a:p>
              <a:pPr algn="ctr"/>
              <a:r>
                <a:rPr kumimoji="1" lang="ja-JP" altLang="en-US" sz="600" dirty="0">
                  <a:latin typeface="UD Digi Kyokasho NK-R" panose="02020400000000000000" pitchFamily="18" charset="-128"/>
                  <a:ea typeface="UD Digi Kyokasho NK-R" panose="02020400000000000000" pitchFamily="18" charset="-128"/>
                </a:rPr>
                <a:t>コンサートマスター</a:t>
              </a:r>
              <a:r>
                <a:rPr kumimoji="1" lang="ja-JP" altLang="en-US" sz="900" dirty="0">
                  <a:latin typeface="UD Digi Kyokasho NK-R" panose="02020400000000000000" pitchFamily="18" charset="-128"/>
                  <a:ea typeface="UD Digi Kyokasho NK-R" panose="02020400000000000000" pitchFamily="18" charset="-128"/>
                </a:rPr>
                <a:t>バイオリン</a:t>
              </a:r>
              <a:endParaRPr kumimoji="1" lang="en-US" altLang="ja-JP" sz="600" dirty="0">
                <a:latin typeface="UD Digi Kyokasho NK-R" panose="02020400000000000000" pitchFamily="18" charset="-128"/>
                <a:ea typeface="UD Digi Kyokasho NK-R" panose="02020400000000000000" pitchFamily="18" charset="-128"/>
              </a:endParaRPr>
            </a:p>
            <a:p>
              <a:pPr algn="ctr"/>
              <a:r>
                <a:rPr kumimoji="1" lang="en-US" altLang="ja-JP" sz="900" dirty="0">
                  <a:latin typeface="UD Digi Kyokasho NK-R" panose="02020400000000000000" pitchFamily="18" charset="-128"/>
                  <a:ea typeface="UD Digi Kyokasho NK-R" panose="02020400000000000000" pitchFamily="18" charset="-128"/>
                </a:rPr>
                <a:t>A</a:t>
              </a:r>
              <a:r>
                <a:rPr kumimoji="1" lang="ja-JP" altLang="en-US" sz="900" dirty="0">
                  <a:latin typeface="UD Digi Kyokasho NK-R" panose="02020400000000000000" pitchFamily="18" charset="-128"/>
                  <a:ea typeface="UD Digi Kyokasho NK-R" panose="02020400000000000000" pitchFamily="18" charset="-128"/>
                </a:rPr>
                <a:t>さん（高３）</a:t>
              </a:r>
            </a:p>
          </p:txBody>
        </p:sp>
      </p:grpSp>
      <p:sp>
        <p:nvSpPr>
          <p:cNvPr id="5" name="テキスト ボックス 4">
            <a:extLst>
              <a:ext uri="{FF2B5EF4-FFF2-40B4-BE49-F238E27FC236}">
                <a16:creationId xmlns:a16="http://schemas.microsoft.com/office/drawing/2014/main" id="{7E0DEB42-6366-490E-8F11-824FEA6DA2FB}"/>
              </a:ext>
            </a:extLst>
          </p:cNvPr>
          <p:cNvSpPr txBox="1"/>
          <p:nvPr/>
        </p:nvSpPr>
        <p:spPr>
          <a:xfrm rot="21368160">
            <a:off x="-5869047" y="2269922"/>
            <a:ext cx="6022954" cy="892552"/>
          </a:xfrm>
          <a:prstGeom prst="rect">
            <a:avLst/>
          </a:prstGeom>
          <a:noFill/>
        </p:spPr>
        <p:txBody>
          <a:bodyPr wrap="square" rtlCol="0">
            <a:spAutoFit/>
          </a:bodyPr>
          <a:lstStyle/>
          <a:p>
            <a:r>
              <a:rPr kumimoji="1" lang="ja-JP" altLang="en-US" sz="2800" b="1" dirty="0">
                <a:solidFill>
                  <a:srgbClr val="00B0F0"/>
                </a:solidFill>
                <a:latin typeface="HG丸ｺﾞｼｯｸM-PRO" panose="020F0600000000000000" pitchFamily="50" charset="-128"/>
                <a:ea typeface="HG丸ｺﾞｼｯｸM-PRO" panose="020F0600000000000000" pitchFamily="50" charset="-128"/>
              </a:rPr>
              <a:t>レクチャーコンサート</a:t>
            </a:r>
            <a:r>
              <a:rPr kumimoji="1" lang="ja-JP" altLang="en-US" sz="2400" b="1" dirty="0">
                <a:solidFill>
                  <a:srgbClr val="00B0F0"/>
                </a:solidFill>
                <a:latin typeface="HG丸ｺﾞｼｯｸM-PRO" panose="020F0600000000000000" pitchFamily="50" charset="-128"/>
                <a:ea typeface="HG丸ｺﾞｼｯｸM-PRO" panose="020F0600000000000000" pitchFamily="50" charset="-128"/>
              </a:rPr>
              <a:t>を</a:t>
            </a:r>
            <a:endParaRPr kumimoji="1" lang="en-US" altLang="ja-JP" sz="2400" b="1" dirty="0">
              <a:solidFill>
                <a:srgbClr val="00B0F0"/>
              </a:solidFill>
              <a:latin typeface="HG丸ｺﾞｼｯｸM-PRO" panose="020F0600000000000000" pitchFamily="50" charset="-128"/>
              <a:ea typeface="HG丸ｺﾞｼｯｸM-PRO" panose="020F0600000000000000" pitchFamily="50" charset="-128"/>
            </a:endParaRPr>
          </a:p>
          <a:p>
            <a:r>
              <a:rPr kumimoji="1" lang="ja-JP" altLang="en-US" sz="2400" b="1" dirty="0">
                <a:solidFill>
                  <a:srgbClr val="00B0F0"/>
                </a:solidFill>
                <a:latin typeface="HG丸ｺﾞｼｯｸM-PRO" panose="020F0600000000000000" pitchFamily="50" charset="-128"/>
                <a:ea typeface="HG丸ｺﾞｼｯｸM-PRO" panose="020F0600000000000000" pitchFamily="50" charset="-128"/>
              </a:rPr>
              <a:t>　　　　　　　　　　　　行いました！</a:t>
            </a:r>
          </a:p>
        </p:txBody>
      </p:sp>
      <p:pic>
        <p:nvPicPr>
          <p:cNvPr id="44" name="グラフィックス 43">
            <a:extLst>
              <a:ext uri="{FF2B5EF4-FFF2-40B4-BE49-F238E27FC236}">
                <a16:creationId xmlns:a16="http://schemas.microsoft.com/office/drawing/2014/main" id="{FCC397DD-C258-4BE8-8E09-7F68EECCA07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23317" y="9647065"/>
            <a:ext cx="749655" cy="230832"/>
          </a:xfrm>
          <a:prstGeom prst="rect">
            <a:avLst/>
          </a:prstGeom>
        </p:spPr>
      </p:pic>
      <p:sp>
        <p:nvSpPr>
          <p:cNvPr id="47" name="テキスト ボックス 46">
            <a:extLst>
              <a:ext uri="{FF2B5EF4-FFF2-40B4-BE49-F238E27FC236}">
                <a16:creationId xmlns:a16="http://schemas.microsoft.com/office/drawing/2014/main" id="{C3078712-686F-4961-ABDA-AE4E692164F9}"/>
              </a:ext>
            </a:extLst>
          </p:cNvPr>
          <p:cNvSpPr txBox="1"/>
          <p:nvPr/>
        </p:nvSpPr>
        <p:spPr>
          <a:xfrm>
            <a:off x="-4005676" y="9682336"/>
            <a:ext cx="947625" cy="230832"/>
          </a:xfrm>
          <a:prstGeom prst="rect">
            <a:avLst/>
          </a:prstGeom>
          <a:noFill/>
        </p:spPr>
        <p:txBody>
          <a:bodyPr wrap="square" rtlCol="0">
            <a:spAutoFit/>
          </a:bodyPr>
          <a:lstStyle/>
          <a:p>
            <a:r>
              <a:rPr kumimoji="1" lang="ja-JP" altLang="en-US" sz="900" dirty="0">
                <a:latin typeface="UD Digi Kyokasho NK-R" panose="02020400000000000000" pitchFamily="18" charset="-128"/>
                <a:ea typeface="UD Digi Kyokasho NK-R" panose="02020400000000000000" pitchFamily="18" charset="-128"/>
              </a:rPr>
              <a:t>バイオリン</a:t>
            </a:r>
            <a:r>
              <a:rPr kumimoji="1" lang="en-US" altLang="ja-JP" sz="900" dirty="0">
                <a:latin typeface="UD Digi Kyokasho NK-R" panose="02020400000000000000" pitchFamily="18" charset="-128"/>
                <a:ea typeface="UD Digi Kyokasho NK-R" panose="02020400000000000000" pitchFamily="18" charset="-128"/>
              </a:rPr>
              <a:t>I</a:t>
            </a:r>
            <a:r>
              <a:rPr kumimoji="1" lang="ja-JP" altLang="en-US" sz="900" dirty="0">
                <a:latin typeface="UD Digi Kyokasho NK-R" panose="02020400000000000000" pitchFamily="18" charset="-128"/>
                <a:ea typeface="UD Digi Kyokasho NK-R" panose="02020400000000000000" pitchFamily="18" charset="-128"/>
              </a:rPr>
              <a:t>さん</a:t>
            </a:r>
          </a:p>
        </p:txBody>
      </p:sp>
      <p:pic>
        <p:nvPicPr>
          <p:cNvPr id="50" name="グラフィックス 49">
            <a:extLst>
              <a:ext uri="{FF2B5EF4-FFF2-40B4-BE49-F238E27FC236}">
                <a16:creationId xmlns:a16="http://schemas.microsoft.com/office/drawing/2014/main" id="{3222C86E-FE94-4EC4-AC54-0A8B50CC639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16897" y="9205136"/>
            <a:ext cx="715681" cy="197532"/>
          </a:xfrm>
          <a:prstGeom prst="rect">
            <a:avLst/>
          </a:prstGeom>
        </p:spPr>
      </p:pic>
      <p:sp>
        <p:nvSpPr>
          <p:cNvPr id="49" name="テキスト ボックス 48">
            <a:extLst>
              <a:ext uri="{FF2B5EF4-FFF2-40B4-BE49-F238E27FC236}">
                <a16:creationId xmlns:a16="http://schemas.microsoft.com/office/drawing/2014/main" id="{E541B4C1-99DD-4132-B1D7-FD0855116855}"/>
              </a:ext>
            </a:extLst>
          </p:cNvPr>
          <p:cNvSpPr txBox="1"/>
          <p:nvPr/>
        </p:nvSpPr>
        <p:spPr>
          <a:xfrm>
            <a:off x="-3421338" y="9175209"/>
            <a:ext cx="861084" cy="230832"/>
          </a:xfrm>
          <a:prstGeom prst="rect">
            <a:avLst/>
          </a:prstGeom>
          <a:noFill/>
        </p:spPr>
        <p:txBody>
          <a:bodyPr wrap="square" rtlCol="0">
            <a:spAutoFit/>
          </a:bodyPr>
          <a:lstStyle/>
          <a:p>
            <a:r>
              <a:rPr kumimoji="1" lang="ja-JP" altLang="en-US" sz="900" dirty="0">
                <a:latin typeface="UD Digi Kyokasho NK-R" panose="02020400000000000000" pitchFamily="18" charset="-128"/>
                <a:ea typeface="UD Digi Kyokasho NK-R" panose="02020400000000000000" pitchFamily="18" charset="-128"/>
              </a:rPr>
              <a:t>フルート</a:t>
            </a:r>
            <a:r>
              <a:rPr kumimoji="1" lang="en-US" altLang="ja-JP" sz="900" dirty="0">
                <a:latin typeface="UD Digi Kyokasho NK-R" panose="02020400000000000000" pitchFamily="18" charset="-128"/>
                <a:ea typeface="UD Digi Kyokasho NK-R" panose="02020400000000000000" pitchFamily="18" charset="-128"/>
              </a:rPr>
              <a:t>K</a:t>
            </a:r>
            <a:r>
              <a:rPr kumimoji="1" lang="ja-JP" altLang="en-US" sz="900" dirty="0">
                <a:latin typeface="UD Digi Kyokasho NK-R" panose="02020400000000000000" pitchFamily="18" charset="-128"/>
                <a:ea typeface="UD Digi Kyokasho NK-R" panose="02020400000000000000" pitchFamily="18" charset="-128"/>
              </a:rPr>
              <a:t>さん</a:t>
            </a:r>
          </a:p>
        </p:txBody>
      </p:sp>
      <p:pic>
        <p:nvPicPr>
          <p:cNvPr id="53" name="グラフィックス 52">
            <a:extLst>
              <a:ext uri="{FF2B5EF4-FFF2-40B4-BE49-F238E27FC236}">
                <a16:creationId xmlns:a16="http://schemas.microsoft.com/office/drawing/2014/main" id="{3549E957-02A6-45A3-968D-2350B742770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72540" y="5205521"/>
            <a:ext cx="1132372" cy="203510"/>
          </a:xfrm>
          <a:prstGeom prst="rect">
            <a:avLst/>
          </a:prstGeom>
        </p:spPr>
      </p:pic>
      <p:pic>
        <p:nvPicPr>
          <p:cNvPr id="59" name="グラフィックス 58">
            <a:extLst>
              <a:ext uri="{FF2B5EF4-FFF2-40B4-BE49-F238E27FC236}">
                <a16:creationId xmlns:a16="http://schemas.microsoft.com/office/drawing/2014/main" id="{1793FF4F-5F3E-424A-ABB1-2457C5F4CFF9}"/>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18743574">
            <a:off x="-2480291" y="9382526"/>
            <a:ext cx="1160744" cy="1063509"/>
          </a:xfrm>
          <a:prstGeom prst="rect">
            <a:avLst/>
          </a:prstGeom>
        </p:spPr>
      </p:pic>
      <p:pic>
        <p:nvPicPr>
          <p:cNvPr id="70" name="グラフィックス 69">
            <a:extLst>
              <a:ext uri="{FF2B5EF4-FFF2-40B4-BE49-F238E27FC236}">
                <a16:creationId xmlns:a16="http://schemas.microsoft.com/office/drawing/2014/main" id="{A18A2374-5F1F-47F1-BCCB-0A6D821EF951}"/>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rot="10800000">
            <a:off x="-3685107" y="9466023"/>
            <a:ext cx="1333902" cy="894290"/>
          </a:xfrm>
          <a:prstGeom prst="rect">
            <a:avLst/>
          </a:prstGeom>
        </p:spPr>
      </p:pic>
      <p:pic>
        <p:nvPicPr>
          <p:cNvPr id="74" name="グラフィックス 73">
            <a:extLst>
              <a:ext uri="{FF2B5EF4-FFF2-40B4-BE49-F238E27FC236}">
                <a16:creationId xmlns:a16="http://schemas.microsoft.com/office/drawing/2014/main" id="{FD431494-8550-4087-B53A-CCA993749A19}"/>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rot="20976390">
            <a:off x="-1573814" y="5557181"/>
            <a:ext cx="1396877" cy="900790"/>
          </a:xfrm>
          <a:prstGeom prst="rect">
            <a:avLst/>
          </a:prstGeom>
        </p:spPr>
      </p:pic>
      <p:pic>
        <p:nvPicPr>
          <p:cNvPr id="43" name="グラフィックス 42">
            <a:extLst>
              <a:ext uri="{FF2B5EF4-FFF2-40B4-BE49-F238E27FC236}">
                <a16:creationId xmlns:a16="http://schemas.microsoft.com/office/drawing/2014/main" id="{8243A4FC-AC7C-4C9F-957F-CD6E1E54C6E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88255" y="4071964"/>
            <a:ext cx="2151560" cy="1304249"/>
          </a:xfrm>
          <a:prstGeom prst="rect">
            <a:avLst/>
          </a:prstGeom>
        </p:spPr>
      </p:pic>
      <p:pic>
        <p:nvPicPr>
          <p:cNvPr id="78" name="グラフィックス 77">
            <a:extLst>
              <a:ext uri="{FF2B5EF4-FFF2-40B4-BE49-F238E27FC236}">
                <a16:creationId xmlns:a16="http://schemas.microsoft.com/office/drawing/2014/main" id="{DA9D092D-0E08-4827-B8F5-E1A01841FAD2}"/>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rot="9695178">
            <a:off x="-2467748" y="4938165"/>
            <a:ext cx="1229866" cy="881782"/>
          </a:xfrm>
          <a:prstGeom prst="rect">
            <a:avLst/>
          </a:prstGeom>
        </p:spPr>
      </p:pic>
      <p:sp>
        <p:nvSpPr>
          <p:cNvPr id="75" name="テキスト ボックス 74">
            <a:extLst>
              <a:ext uri="{FF2B5EF4-FFF2-40B4-BE49-F238E27FC236}">
                <a16:creationId xmlns:a16="http://schemas.microsoft.com/office/drawing/2014/main" id="{1B6FAC56-80FC-4F05-B27D-C5DD722E9405}"/>
              </a:ext>
            </a:extLst>
          </p:cNvPr>
          <p:cNvSpPr txBox="1"/>
          <p:nvPr/>
        </p:nvSpPr>
        <p:spPr>
          <a:xfrm rot="20468697">
            <a:off x="-1675094" y="5132930"/>
            <a:ext cx="1156338" cy="415498"/>
          </a:xfrm>
          <a:prstGeom prst="rect">
            <a:avLst/>
          </a:prstGeom>
          <a:noFill/>
        </p:spPr>
        <p:txBody>
          <a:bodyPr wrap="square">
            <a:spAutoFit/>
          </a:bodyPr>
          <a:lstStyle/>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高校３年生６名！</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おつかれさま！</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endParaRPr lang="en-US" altLang="ja-JP" sz="300" dirty="0">
              <a:latin typeface="UD Digi Kyokasho NK-R" panose="02020400000000000000" pitchFamily="18" charset="-128"/>
              <a:ea typeface="UD Digi Kyokasho NK-R" panose="02020400000000000000" pitchFamily="18" charset="-128"/>
            </a:endParaRPr>
          </a:p>
        </p:txBody>
      </p:sp>
      <p:pic>
        <p:nvPicPr>
          <p:cNvPr id="48" name="グラフィックス 47">
            <a:extLst>
              <a:ext uri="{FF2B5EF4-FFF2-40B4-BE49-F238E27FC236}">
                <a16:creationId xmlns:a16="http://schemas.microsoft.com/office/drawing/2014/main" id="{E4A5EB30-3458-4F56-8459-42F82303E2AF}"/>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rot="5400000">
            <a:off x="-2877992" y="4860315"/>
            <a:ext cx="1041457" cy="954215"/>
          </a:xfrm>
          <a:prstGeom prst="rect">
            <a:avLst/>
          </a:prstGeom>
        </p:spPr>
      </p:pic>
      <p:sp>
        <p:nvSpPr>
          <p:cNvPr id="38" name="テキスト ボックス 37">
            <a:extLst>
              <a:ext uri="{FF2B5EF4-FFF2-40B4-BE49-F238E27FC236}">
                <a16:creationId xmlns:a16="http://schemas.microsoft.com/office/drawing/2014/main" id="{AA01F7D1-4080-4E46-B339-109BF4AAF1C3}"/>
              </a:ext>
            </a:extLst>
          </p:cNvPr>
          <p:cNvSpPr txBox="1"/>
          <p:nvPr/>
        </p:nvSpPr>
        <p:spPr>
          <a:xfrm>
            <a:off x="-2174237" y="5269247"/>
            <a:ext cx="897567" cy="600164"/>
          </a:xfrm>
          <a:prstGeom prst="rect">
            <a:avLst/>
          </a:prstGeom>
          <a:noFill/>
        </p:spPr>
        <p:txBody>
          <a:bodyPr wrap="square">
            <a:spAutoFit/>
          </a:bodyPr>
          <a:lstStyle/>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いつも仲良し</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1200" dirty="0">
                <a:solidFill>
                  <a:srgbClr val="0070C0"/>
                </a:solidFill>
                <a:latin typeface="HGP創英角ﾎﾟｯﾌﾟ体" panose="040B0A00000000000000" pitchFamily="50" charset="-128"/>
                <a:ea typeface="HGP創英角ﾎﾟｯﾌﾟ体" panose="040B0A00000000000000" pitchFamily="50" charset="-128"/>
              </a:rPr>
              <a:t>チェロ！</a:t>
            </a:r>
            <a:endParaRPr kumimoji="1" lang="en-US" altLang="ja-JP" sz="1200" dirty="0">
              <a:solidFill>
                <a:srgbClr val="0070C0"/>
              </a:solidFill>
              <a:latin typeface="HGP創英角ﾎﾟｯﾌﾟ体" panose="040B0A00000000000000" pitchFamily="50" charset="-128"/>
              <a:ea typeface="HGP創英角ﾎﾟｯﾌﾟ体" panose="040B0A00000000000000" pitchFamily="50" charset="-128"/>
            </a:endParaRPr>
          </a:p>
          <a:p>
            <a:pPr algn="ctr"/>
            <a:endParaRPr lang="en-US" altLang="ja-JP" sz="300" dirty="0">
              <a:latin typeface="UD Digi Kyokasho NK-R" panose="02020400000000000000" pitchFamily="18" charset="-128"/>
              <a:ea typeface="UD Digi Kyokasho NK-R" panose="02020400000000000000" pitchFamily="18" charset="-128"/>
            </a:endParaRPr>
          </a:p>
          <a:p>
            <a:pPr algn="ctr"/>
            <a:endParaRPr lang="ja-JP" altLang="en-US" sz="900" dirty="0">
              <a:latin typeface="UD Digi Kyokasho NK-R" panose="02020400000000000000" pitchFamily="18" charset="-128"/>
              <a:ea typeface="UD Digi Kyokasho NK-R" panose="02020400000000000000" pitchFamily="18" charset="-128"/>
            </a:endParaRPr>
          </a:p>
        </p:txBody>
      </p:sp>
      <p:pic>
        <p:nvPicPr>
          <p:cNvPr id="62" name="グラフィックス 61">
            <a:extLst>
              <a:ext uri="{FF2B5EF4-FFF2-40B4-BE49-F238E27FC236}">
                <a16:creationId xmlns:a16="http://schemas.microsoft.com/office/drawing/2014/main" id="{188B355F-1A0A-434D-AA66-752B4C1E12C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913878" y="5279307"/>
            <a:ext cx="1193961" cy="851096"/>
          </a:xfrm>
          <a:prstGeom prst="rect">
            <a:avLst/>
          </a:prstGeom>
        </p:spPr>
      </p:pic>
      <p:sp>
        <p:nvSpPr>
          <p:cNvPr id="71" name="テキスト ボックス 70">
            <a:extLst>
              <a:ext uri="{FF2B5EF4-FFF2-40B4-BE49-F238E27FC236}">
                <a16:creationId xmlns:a16="http://schemas.microsoft.com/office/drawing/2014/main" id="{C1267826-7578-42B6-AC65-0A0CC702B152}"/>
              </a:ext>
            </a:extLst>
          </p:cNvPr>
          <p:cNvSpPr txBox="1"/>
          <p:nvPr/>
        </p:nvSpPr>
        <p:spPr>
          <a:xfrm>
            <a:off x="-4086448" y="5205521"/>
            <a:ext cx="1193961" cy="646331"/>
          </a:xfrm>
          <a:prstGeom prst="rect">
            <a:avLst/>
          </a:prstGeom>
          <a:noFill/>
        </p:spPr>
        <p:txBody>
          <a:bodyPr wrap="square">
            <a:spAutoFit/>
          </a:bodyPr>
          <a:lstStyle/>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先生がたより</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ひとことずつ</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演奏会の感想を</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いただきました</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p:txBody>
      </p:sp>
      <p:pic>
        <p:nvPicPr>
          <p:cNvPr id="98" name="図 97">
            <a:extLst>
              <a:ext uri="{FF2B5EF4-FFF2-40B4-BE49-F238E27FC236}">
                <a16:creationId xmlns:a16="http://schemas.microsoft.com/office/drawing/2014/main" id="{6DA6689A-C1A8-4F2C-A616-4743D1C66F91}"/>
              </a:ext>
            </a:extLst>
          </p:cNvPr>
          <p:cNvPicPr>
            <a:picLocks noChangeAspect="1"/>
          </p:cNvPicPr>
          <p:nvPr/>
        </p:nvPicPr>
        <p:blipFill>
          <a:blip r:embed="rId32"/>
          <a:stretch>
            <a:fillRect/>
          </a:stretch>
        </p:blipFill>
        <p:spPr>
          <a:xfrm>
            <a:off x="-1304854" y="3531081"/>
            <a:ext cx="377899" cy="312744"/>
          </a:xfrm>
          <a:prstGeom prst="rect">
            <a:avLst/>
          </a:prstGeom>
        </p:spPr>
      </p:pic>
      <p:pic>
        <p:nvPicPr>
          <p:cNvPr id="57" name="グラフィックス 56">
            <a:extLst>
              <a:ext uri="{FF2B5EF4-FFF2-40B4-BE49-F238E27FC236}">
                <a16:creationId xmlns:a16="http://schemas.microsoft.com/office/drawing/2014/main" id="{AC96D9B2-C4DF-46FD-B610-B761E79F7688}"/>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rot="5775467">
            <a:off x="-2773680" y="5801125"/>
            <a:ext cx="1113954" cy="1020639"/>
          </a:xfrm>
          <a:prstGeom prst="rect">
            <a:avLst/>
          </a:prstGeom>
        </p:spPr>
      </p:pic>
      <p:sp>
        <p:nvSpPr>
          <p:cNvPr id="60" name="テキスト ボックス 59">
            <a:extLst>
              <a:ext uri="{FF2B5EF4-FFF2-40B4-BE49-F238E27FC236}">
                <a16:creationId xmlns:a16="http://schemas.microsoft.com/office/drawing/2014/main" id="{BFEAE687-E098-4347-8ED0-08F71549E724}"/>
              </a:ext>
            </a:extLst>
          </p:cNvPr>
          <p:cNvSpPr txBox="1"/>
          <p:nvPr/>
        </p:nvSpPr>
        <p:spPr>
          <a:xfrm>
            <a:off x="-2186153" y="6127055"/>
            <a:ext cx="813804" cy="784830"/>
          </a:xfrm>
          <a:prstGeom prst="rect">
            <a:avLst/>
          </a:prstGeom>
          <a:noFill/>
        </p:spPr>
        <p:txBody>
          <a:bodyPr wrap="square">
            <a:spAutoFit/>
          </a:bodyPr>
          <a:lstStyle/>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人数最大！</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ヴァイオリン</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と</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ヴィオラで</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900" dirty="0">
                <a:solidFill>
                  <a:srgbClr val="0070C0"/>
                </a:solidFill>
                <a:latin typeface="HGP創英角ﾎﾟｯﾌﾟ体" panose="040B0A00000000000000" pitchFamily="50" charset="-128"/>
                <a:ea typeface="HGP創英角ﾎﾟｯﾌﾟ体" panose="040B0A00000000000000" pitchFamily="50" charset="-128"/>
              </a:rPr>
              <a:t>記念写真</a:t>
            </a:r>
            <a:endParaRPr kumimoji="1" lang="en-US" altLang="ja-JP" sz="900" dirty="0">
              <a:solidFill>
                <a:srgbClr val="0070C0"/>
              </a:solidFill>
              <a:latin typeface="HGP創英角ﾎﾟｯﾌﾟ体" panose="040B0A00000000000000" pitchFamily="50" charset="-128"/>
              <a:ea typeface="HGP創英角ﾎﾟｯﾌﾟ体" panose="040B0A00000000000000" pitchFamily="50" charset="-128"/>
            </a:endParaRPr>
          </a:p>
        </p:txBody>
      </p:sp>
      <p:sp>
        <p:nvSpPr>
          <p:cNvPr id="58" name="テキスト ボックス 57">
            <a:extLst>
              <a:ext uri="{FF2B5EF4-FFF2-40B4-BE49-F238E27FC236}">
                <a16:creationId xmlns:a16="http://schemas.microsoft.com/office/drawing/2014/main" id="{BAA40F90-2A82-45BA-B706-F3F008A6E133}"/>
              </a:ext>
            </a:extLst>
          </p:cNvPr>
          <p:cNvSpPr txBox="1"/>
          <p:nvPr/>
        </p:nvSpPr>
        <p:spPr>
          <a:xfrm>
            <a:off x="-1506876" y="5627589"/>
            <a:ext cx="1202399" cy="780770"/>
          </a:xfrm>
          <a:prstGeom prst="rect">
            <a:avLst/>
          </a:prstGeom>
          <a:noFill/>
        </p:spPr>
        <p:txBody>
          <a:bodyPr wrap="square">
            <a:spAutoFit/>
          </a:bodyPr>
          <a:lstStyle/>
          <a:p>
            <a:pPr algn="ctr"/>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卒団生より後輩に</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ひとこと</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あたたかい</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ctr"/>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メッセージ</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ctr"/>
            <a:endParaRPr lang="en-US" altLang="ja-JP" sz="400" dirty="0">
              <a:latin typeface="UD Digi Kyokasho NK-R" panose="02020400000000000000" pitchFamily="18" charset="-128"/>
              <a:ea typeface="UD Digi Kyokasho NK-R" panose="02020400000000000000" pitchFamily="18" charset="-128"/>
            </a:endParaRPr>
          </a:p>
        </p:txBody>
      </p:sp>
      <p:pic>
        <p:nvPicPr>
          <p:cNvPr id="11" name="図 10">
            <a:extLst>
              <a:ext uri="{FF2B5EF4-FFF2-40B4-BE49-F238E27FC236}">
                <a16:creationId xmlns:a16="http://schemas.microsoft.com/office/drawing/2014/main" id="{FAB68214-47E6-444B-8099-3B73E7FA0CBA}"/>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0" y="9420174"/>
            <a:ext cx="7559675" cy="1281249"/>
          </a:xfrm>
          <a:prstGeom prst="rect">
            <a:avLst/>
          </a:prstGeom>
        </p:spPr>
      </p:pic>
      <p:sp>
        <p:nvSpPr>
          <p:cNvPr id="95" name="テキスト ボックス 94">
            <a:extLst>
              <a:ext uri="{FF2B5EF4-FFF2-40B4-BE49-F238E27FC236}">
                <a16:creationId xmlns:a16="http://schemas.microsoft.com/office/drawing/2014/main" id="{2CC66AD1-492B-4963-9C61-A12CF6BC24E4}"/>
              </a:ext>
            </a:extLst>
          </p:cNvPr>
          <p:cNvSpPr txBox="1"/>
          <p:nvPr/>
        </p:nvSpPr>
        <p:spPr>
          <a:xfrm>
            <a:off x="-4134220" y="3057267"/>
            <a:ext cx="2234301" cy="1384995"/>
          </a:xfrm>
          <a:prstGeom prst="rect">
            <a:avLst/>
          </a:prstGeom>
          <a:noFill/>
        </p:spPr>
        <p:txBody>
          <a:bodyPr wrap="square">
            <a:spAutoFit/>
          </a:bodyPr>
          <a:lstStyle/>
          <a:p>
            <a:pPr algn="l"/>
            <a:r>
              <a:rPr lang="ja-JP" altLang="en-US" sz="1200" b="1" dirty="0">
                <a:solidFill>
                  <a:srgbClr val="333333"/>
                </a:solidFill>
                <a:latin typeface="UD Digi Kyokasho NK-R" panose="02020400000000000000" pitchFamily="18" charset="-128"/>
                <a:ea typeface="UD Digi Kyokasho NK-R" panose="02020400000000000000" pitchFamily="18" charset="-128"/>
              </a:rPr>
              <a:t>プログラム</a:t>
            </a:r>
            <a:endParaRPr lang="ja-JP" altLang="en-US" sz="1200" b="1" i="0" dirty="0">
              <a:solidFill>
                <a:srgbClr val="333333"/>
              </a:solidFill>
              <a:effectLst/>
              <a:latin typeface="UD Digi Kyokasho NK-R" panose="02020400000000000000" pitchFamily="18" charset="-128"/>
              <a:ea typeface="UD Digi Kyokasho NK-R" panose="02020400000000000000" pitchFamily="18" charset="-128"/>
            </a:endParaRPr>
          </a:p>
          <a:p>
            <a:pPr algn="l"/>
            <a:r>
              <a:rPr lang="ja-JP" altLang="en-US" sz="1200" b="0" i="0" dirty="0">
                <a:solidFill>
                  <a:srgbClr val="333333"/>
                </a:solidFill>
                <a:effectLst/>
                <a:latin typeface="UD Digi Kyokasho NK-R" panose="02020400000000000000" pitchFamily="18" charset="-128"/>
                <a:ea typeface="UD Digi Kyokasho NK-R" panose="02020400000000000000" pitchFamily="18" charset="-128"/>
              </a:rPr>
              <a:t>幻想序曲「ロメオとジュリエット</a:t>
            </a:r>
            <a:endParaRPr lang="en-US" altLang="ja-JP" sz="1200" b="0" i="0" dirty="0">
              <a:solidFill>
                <a:srgbClr val="333333"/>
              </a:solidFill>
              <a:effectLst/>
              <a:latin typeface="UD Digi Kyokasho NK-R" panose="02020400000000000000" pitchFamily="18" charset="-128"/>
              <a:ea typeface="UD Digi Kyokasho NK-R" panose="02020400000000000000" pitchFamily="18" charset="-128"/>
            </a:endParaRPr>
          </a:p>
          <a:p>
            <a:pPr algn="l"/>
            <a:r>
              <a:rPr lang="ja-JP" altLang="en-US" sz="1200" dirty="0">
                <a:solidFill>
                  <a:srgbClr val="333333"/>
                </a:solidFill>
                <a:latin typeface="UD Digi Kyokasho NK-R" panose="02020400000000000000" pitchFamily="18" charset="-128"/>
                <a:ea typeface="UD Digi Kyokasho NK-R" panose="02020400000000000000" pitchFamily="18" charset="-128"/>
              </a:rPr>
              <a:t>　　　　　　　</a:t>
            </a:r>
            <a:r>
              <a:rPr lang="ja-JP" altLang="en-US" sz="1200" b="0" i="0" dirty="0">
                <a:solidFill>
                  <a:srgbClr val="333333"/>
                </a:solidFill>
                <a:effectLst/>
                <a:latin typeface="UD Digi Kyokasho NK-R" panose="02020400000000000000" pitchFamily="18" charset="-128"/>
                <a:ea typeface="UD Digi Kyokasho NK-R" panose="02020400000000000000" pitchFamily="18" charset="-128"/>
              </a:rPr>
              <a:t>チャイコフスキー</a:t>
            </a:r>
          </a:p>
          <a:p>
            <a:pPr algn="l"/>
            <a:r>
              <a:rPr lang="ja-JP" altLang="en-US" sz="1200" b="0" i="0" dirty="0">
                <a:solidFill>
                  <a:srgbClr val="333333"/>
                </a:solidFill>
                <a:effectLst/>
                <a:latin typeface="UD Digi Kyokasho NK-R" panose="02020400000000000000" pitchFamily="18" charset="-128"/>
                <a:ea typeface="UD Digi Kyokasho NK-R" panose="02020400000000000000" pitchFamily="18" charset="-128"/>
              </a:rPr>
              <a:t>交響曲第</a:t>
            </a:r>
            <a:r>
              <a:rPr lang="en-US" altLang="ja-JP" sz="1200" b="0" i="0" dirty="0">
                <a:solidFill>
                  <a:srgbClr val="333333"/>
                </a:solidFill>
                <a:effectLst/>
                <a:latin typeface="UD Digi Kyokasho NK-R" panose="02020400000000000000" pitchFamily="18" charset="-128"/>
                <a:ea typeface="UD Digi Kyokasho NK-R" panose="02020400000000000000" pitchFamily="18" charset="-128"/>
              </a:rPr>
              <a:t>5</a:t>
            </a:r>
            <a:r>
              <a:rPr lang="ja-JP" altLang="en-US" sz="1200" b="0" i="0" dirty="0">
                <a:solidFill>
                  <a:srgbClr val="333333"/>
                </a:solidFill>
                <a:effectLst/>
                <a:latin typeface="UD Digi Kyokasho NK-R" panose="02020400000000000000" pitchFamily="18" charset="-128"/>
                <a:ea typeface="UD Digi Kyokasho NK-R" panose="02020400000000000000" pitchFamily="18" charset="-128"/>
              </a:rPr>
              <a:t>番 ホ短調 作品</a:t>
            </a:r>
            <a:r>
              <a:rPr lang="en-US" altLang="ja-JP" sz="1200" b="0" i="0" dirty="0">
                <a:solidFill>
                  <a:srgbClr val="333333"/>
                </a:solidFill>
                <a:effectLst/>
                <a:latin typeface="UD Digi Kyokasho NK-R" panose="02020400000000000000" pitchFamily="18" charset="-128"/>
                <a:ea typeface="UD Digi Kyokasho NK-R" panose="02020400000000000000" pitchFamily="18" charset="-128"/>
              </a:rPr>
              <a:t>64</a:t>
            </a:r>
            <a:endParaRPr lang="en-US" altLang="ja-JP" sz="1200" dirty="0">
              <a:solidFill>
                <a:srgbClr val="333333"/>
              </a:solidFill>
              <a:latin typeface="UD Digi Kyokasho NK-R" panose="02020400000000000000" pitchFamily="18" charset="-128"/>
              <a:ea typeface="UD Digi Kyokasho NK-R" panose="02020400000000000000" pitchFamily="18" charset="-128"/>
            </a:endParaRPr>
          </a:p>
          <a:p>
            <a:pPr algn="l"/>
            <a:r>
              <a:rPr lang="ja-JP" altLang="en-US" sz="1200" b="0" i="0" dirty="0">
                <a:solidFill>
                  <a:srgbClr val="333333"/>
                </a:solidFill>
                <a:effectLst/>
                <a:latin typeface="UD Digi Kyokasho NK-R" panose="02020400000000000000" pitchFamily="18" charset="-128"/>
                <a:ea typeface="UD Digi Kyokasho NK-R" panose="02020400000000000000" pitchFamily="18" charset="-128"/>
              </a:rPr>
              <a:t>　　　　　　　チャイコフスキー</a:t>
            </a:r>
            <a:endParaRPr lang="en-US" altLang="ja-JP" sz="1200" b="0" i="0" dirty="0">
              <a:solidFill>
                <a:srgbClr val="333333"/>
              </a:solidFill>
              <a:effectLst/>
              <a:latin typeface="UD Digi Kyokasho NK-R" panose="02020400000000000000" pitchFamily="18" charset="-128"/>
              <a:ea typeface="UD Digi Kyokasho NK-R" panose="02020400000000000000" pitchFamily="18" charset="-128"/>
            </a:endParaRPr>
          </a:p>
          <a:p>
            <a:pPr algn="l"/>
            <a:r>
              <a:rPr lang="ja-JP" altLang="en-US" sz="1200" dirty="0">
                <a:solidFill>
                  <a:srgbClr val="333333"/>
                </a:solidFill>
                <a:latin typeface="UD Digi Kyokasho NK-R" panose="02020400000000000000" pitchFamily="18" charset="-128"/>
                <a:ea typeface="UD Digi Kyokasho NK-R" panose="02020400000000000000" pitchFamily="18" charset="-128"/>
              </a:rPr>
              <a:t>シンフォニックファンタジー</a:t>
            </a:r>
            <a:endParaRPr lang="en-US" altLang="ja-JP" sz="1200" dirty="0">
              <a:solidFill>
                <a:srgbClr val="333333"/>
              </a:solidFill>
              <a:latin typeface="UD Digi Kyokasho NK-R" panose="02020400000000000000" pitchFamily="18" charset="-128"/>
              <a:ea typeface="UD Digi Kyokasho NK-R" panose="02020400000000000000" pitchFamily="18" charset="-128"/>
            </a:endParaRPr>
          </a:p>
          <a:p>
            <a:pPr algn="l"/>
            <a:r>
              <a:rPr lang="ja-JP" altLang="en-US" sz="1200" dirty="0">
                <a:solidFill>
                  <a:srgbClr val="333333"/>
                </a:solidFill>
                <a:latin typeface="UD Digi Kyokasho NK-R" panose="02020400000000000000" pitchFamily="18" charset="-128"/>
                <a:ea typeface="UD Digi Kyokasho NK-R" panose="02020400000000000000" pitchFamily="18" charset="-128"/>
              </a:rPr>
              <a:t>「もののけ姫」</a:t>
            </a:r>
            <a:endParaRPr lang="ja-JP" altLang="en-US" sz="1200" b="0" i="0" dirty="0">
              <a:solidFill>
                <a:srgbClr val="333333"/>
              </a:solidFill>
              <a:effectLst/>
              <a:latin typeface="UD Digi Kyokasho NK-R" panose="02020400000000000000" pitchFamily="18" charset="-128"/>
              <a:ea typeface="UD Digi Kyokasho NK-R" panose="02020400000000000000" pitchFamily="18" charset="-128"/>
            </a:endParaRPr>
          </a:p>
        </p:txBody>
      </p:sp>
      <p:pic>
        <p:nvPicPr>
          <p:cNvPr id="6" name="図 5">
            <a:extLst>
              <a:ext uri="{FF2B5EF4-FFF2-40B4-BE49-F238E27FC236}">
                <a16:creationId xmlns:a16="http://schemas.microsoft.com/office/drawing/2014/main" id="{0341D0C2-BA3E-4027-A71E-AFA854C3D85B}"/>
              </a:ext>
            </a:extLst>
          </p:cNvPr>
          <p:cNvPicPr>
            <a:picLocks noChangeAspect="1"/>
          </p:cNvPicPr>
          <p:nvPr/>
        </p:nvPicPr>
        <p:blipFill rotWithShape="1">
          <a:blip r:embed="rId36">
            <a:extLst>
              <a:ext uri="{28A0092B-C50C-407E-A947-70E740481C1C}">
                <a14:useLocalDpi xmlns:a14="http://schemas.microsoft.com/office/drawing/2010/main" val="0"/>
              </a:ext>
            </a:extLst>
          </a:blip>
          <a:srcRect l="12268" t="39781" r="16141" b="19868"/>
          <a:stretch/>
        </p:blipFill>
        <p:spPr>
          <a:xfrm>
            <a:off x="698467" y="2249665"/>
            <a:ext cx="2095570" cy="885872"/>
          </a:xfrm>
          <a:prstGeom prst="rect">
            <a:avLst/>
          </a:prstGeom>
        </p:spPr>
      </p:pic>
      <p:pic>
        <p:nvPicPr>
          <p:cNvPr id="10" name="図 9">
            <a:extLst>
              <a:ext uri="{FF2B5EF4-FFF2-40B4-BE49-F238E27FC236}">
                <a16:creationId xmlns:a16="http://schemas.microsoft.com/office/drawing/2014/main" id="{D9A2F11A-CE73-4DB1-8140-DBFCCD2BE421}"/>
              </a:ext>
            </a:extLst>
          </p:cNvPr>
          <p:cNvPicPr>
            <a:picLocks noChangeAspect="1"/>
          </p:cNvPicPr>
          <p:nvPr/>
        </p:nvPicPr>
        <p:blipFill rotWithShape="1">
          <a:blip r:embed="rId37">
            <a:extLst>
              <a:ext uri="{28A0092B-C50C-407E-A947-70E740481C1C}">
                <a14:useLocalDpi xmlns:a14="http://schemas.microsoft.com/office/drawing/2010/main" val="0"/>
              </a:ext>
            </a:extLst>
          </a:blip>
          <a:srcRect t="32401" b="5080"/>
          <a:stretch/>
        </p:blipFill>
        <p:spPr>
          <a:xfrm>
            <a:off x="712320" y="1203208"/>
            <a:ext cx="2095570" cy="982588"/>
          </a:xfrm>
          <a:prstGeom prst="rect">
            <a:avLst/>
          </a:prstGeom>
        </p:spPr>
      </p:pic>
      <p:pic>
        <p:nvPicPr>
          <p:cNvPr id="13" name="グラフィックス 12">
            <a:extLst>
              <a:ext uri="{FF2B5EF4-FFF2-40B4-BE49-F238E27FC236}">
                <a16:creationId xmlns:a16="http://schemas.microsoft.com/office/drawing/2014/main" id="{D697AB4A-3383-4CA9-969D-49113AF2ABD5}"/>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354433" y="91580"/>
            <a:ext cx="2811344" cy="839389"/>
          </a:xfrm>
          <a:prstGeom prst="rect">
            <a:avLst/>
          </a:prstGeom>
        </p:spPr>
      </p:pic>
      <p:pic>
        <p:nvPicPr>
          <p:cNvPr id="17" name="グラフィックス 16">
            <a:extLst>
              <a:ext uri="{FF2B5EF4-FFF2-40B4-BE49-F238E27FC236}">
                <a16:creationId xmlns:a16="http://schemas.microsoft.com/office/drawing/2014/main" id="{CD32CCD0-E75B-4B70-BF59-2D85CDD6759B}"/>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649126" y="806901"/>
            <a:ext cx="2232061" cy="633958"/>
          </a:xfrm>
          <a:prstGeom prst="rect">
            <a:avLst/>
          </a:prstGeom>
        </p:spPr>
      </p:pic>
      <p:pic>
        <p:nvPicPr>
          <p:cNvPr id="24" name="グラフィックス 23">
            <a:extLst>
              <a:ext uri="{FF2B5EF4-FFF2-40B4-BE49-F238E27FC236}">
                <a16:creationId xmlns:a16="http://schemas.microsoft.com/office/drawing/2014/main" id="{019FFFCD-01CF-4706-BB04-ECA314E6F9EB}"/>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4330419" y="204892"/>
            <a:ext cx="2561280" cy="729191"/>
          </a:xfrm>
          <a:prstGeom prst="rect">
            <a:avLst/>
          </a:prstGeom>
        </p:spPr>
      </p:pic>
      <p:sp>
        <p:nvSpPr>
          <p:cNvPr id="14" name="テキスト ボックス 13">
            <a:extLst>
              <a:ext uri="{FF2B5EF4-FFF2-40B4-BE49-F238E27FC236}">
                <a16:creationId xmlns:a16="http://schemas.microsoft.com/office/drawing/2014/main" id="{322D75E8-5FAA-4383-A59C-C4A7833E0D43}"/>
              </a:ext>
            </a:extLst>
          </p:cNvPr>
          <p:cNvSpPr txBox="1"/>
          <p:nvPr/>
        </p:nvSpPr>
        <p:spPr>
          <a:xfrm>
            <a:off x="-112916" y="246797"/>
            <a:ext cx="3713701" cy="507831"/>
          </a:xfrm>
          <a:prstGeom prst="rect">
            <a:avLst/>
          </a:prstGeom>
          <a:noFill/>
        </p:spPr>
        <p:txBody>
          <a:bodyPr wrap="square" rtlCol="0">
            <a:spAutoFit/>
          </a:bodyPr>
          <a:lstStyle/>
          <a:p>
            <a:pPr algn="ctr"/>
            <a:r>
              <a:rPr kumimoji="1" lang="ja-JP" altLang="en-US" sz="1100" dirty="0">
                <a:solidFill>
                  <a:srgbClr val="6688C3"/>
                </a:solidFill>
                <a:latin typeface="BIZ UDP明朝 Medium" panose="02020500000000000000" pitchFamily="18" charset="-128"/>
                <a:ea typeface="BIZ UDP明朝 Medium" panose="02020500000000000000" pitchFamily="18" charset="-128"/>
              </a:rPr>
              <a:t>付属合唱団「コール エンジェル」</a:t>
            </a:r>
            <a:endParaRPr kumimoji="1" lang="en-US" altLang="ja-JP" sz="1100" dirty="0">
              <a:solidFill>
                <a:srgbClr val="6688C3"/>
              </a:solidFill>
              <a:latin typeface="BIZ UDP明朝 Medium" panose="02020500000000000000" pitchFamily="18" charset="-128"/>
              <a:ea typeface="BIZ UDP明朝 Medium" panose="02020500000000000000" pitchFamily="18" charset="-128"/>
            </a:endParaRPr>
          </a:p>
          <a:p>
            <a:pPr algn="ctr"/>
            <a:r>
              <a:rPr kumimoji="1" lang="ja-JP" altLang="en-US" sz="1600" dirty="0">
                <a:solidFill>
                  <a:srgbClr val="7030A0"/>
                </a:solidFill>
                <a:latin typeface="BIZ UDP明朝 Medium" panose="02020500000000000000" pitchFamily="18" charset="-128"/>
                <a:ea typeface="BIZ UDP明朝 Medium" panose="02020500000000000000" pitchFamily="18" charset="-128"/>
              </a:rPr>
              <a:t>アンサンブル発表会</a:t>
            </a:r>
            <a:r>
              <a:rPr kumimoji="1" lang="ja-JP" altLang="en-US" sz="1000" dirty="0">
                <a:latin typeface="BIZ UDP明朝 Medium" panose="02020500000000000000" pitchFamily="18" charset="-128"/>
                <a:ea typeface="BIZ UDP明朝 Medium" panose="02020500000000000000" pitchFamily="18" charset="-128"/>
              </a:rPr>
              <a:t>を</a:t>
            </a:r>
            <a:r>
              <a:rPr kumimoji="1" lang="ja-JP" altLang="en-US" sz="1050" dirty="0">
                <a:latin typeface="BIZ UDP明朝 Medium" panose="02020500000000000000" pitchFamily="18" charset="-128"/>
                <a:ea typeface="BIZ UDP明朝 Medium" panose="02020500000000000000" pitchFamily="18" charset="-128"/>
              </a:rPr>
              <a:t>行いました！</a:t>
            </a:r>
            <a:endParaRPr kumimoji="1" lang="ja-JP" altLang="en-US" sz="1000" dirty="0">
              <a:latin typeface="BIZ UDP明朝 Medium" panose="02020500000000000000" pitchFamily="18" charset="-128"/>
              <a:ea typeface="BIZ UDP明朝 Medium" panose="02020500000000000000" pitchFamily="18" charset="-128"/>
            </a:endParaRPr>
          </a:p>
        </p:txBody>
      </p:sp>
      <p:pic>
        <p:nvPicPr>
          <p:cNvPr id="28" name="図 27">
            <a:extLst>
              <a:ext uri="{FF2B5EF4-FFF2-40B4-BE49-F238E27FC236}">
                <a16:creationId xmlns:a16="http://schemas.microsoft.com/office/drawing/2014/main" id="{B58CFE6E-E88A-4841-97D8-171A923BA4EF}"/>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3779837" y="983142"/>
            <a:ext cx="1566521" cy="2188952"/>
          </a:xfrm>
          <a:prstGeom prst="rect">
            <a:avLst/>
          </a:prstGeom>
        </p:spPr>
      </p:pic>
      <p:sp>
        <p:nvSpPr>
          <p:cNvPr id="36" name="テキスト ボックス 35">
            <a:extLst>
              <a:ext uri="{FF2B5EF4-FFF2-40B4-BE49-F238E27FC236}">
                <a16:creationId xmlns:a16="http://schemas.microsoft.com/office/drawing/2014/main" id="{DF317F48-EAB7-4D57-BDBA-4CECC879F0E2}"/>
              </a:ext>
            </a:extLst>
          </p:cNvPr>
          <p:cNvSpPr txBox="1"/>
          <p:nvPr/>
        </p:nvSpPr>
        <p:spPr>
          <a:xfrm>
            <a:off x="5372540" y="983142"/>
            <a:ext cx="1832702" cy="1754326"/>
          </a:xfrm>
          <a:prstGeom prst="rect">
            <a:avLst/>
          </a:prstGeom>
          <a:noFill/>
        </p:spPr>
        <p:txBody>
          <a:bodyPr wrap="square">
            <a:spAutoFit/>
          </a:bodyPr>
          <a:lstStyle/>
          <a:p>
            <a:r>
              <a:rPr kumimoji="1" lang="ja-JP" altLang="en-US" sz="1050" dirty="0">
                <a:solidFill>
                  <a:srgbClr val="0070C0"/>
                </a:solidFill>
                <a:latin typeface="HGP創英角ﾎﾟｯﾌﾟ体" panose="040B0A00000000000000" pitchFamily="50" charset="-128"/>
                <a:ea typeface="HGP創英角ﾎﾟｯﾌﾟ体" panose="040B0A00000000000000" pitchFamily="50" charset="-128"/>
              </a:rPr>
              <a:t>こどもコーラスフェスティバル</a:t>
            </a:r>
            <a:endParaRPr kumimoji="1" lang="en-US" altLang="ja-JP" sz="1050" dirty="0">
              <a:solidFill>
                <a:srgbClr val="0070C0"/>
              </a:solidFill>
              <a:latin typeface="HGP創英角ﾎﾟｯﾌﾟ体" panose="040B0A00000000000000" pitchFamily="50" charset="-128"/>
              <a:ea typeface="HGP創英角ﾎﾟｯﾌﾟ体" panose="040B0A00000000000000" pitchFamily="50" charset="-128"/>
            </a:endParaRPr>
          </a:p>
          <a:p>
            <a:r>
              <a:rPr kumimoji="1" lang="ja-JP" altLang="en-US" sz="1050" dirty="0">
                <a:solidFill>
                  <a:srgbClr val="0070C0"/>
                </a:solidFill>
                <a:latin typeface="HGP創英角ﾎﾟｯﾌﾟ体" panose="040B0A00000000000000" pitchFamily="50" charset="-128"/>
                <a:ea typeface="HGP創英角ﾎﾟｯﾌﾟ体" panose="040B0A00000000000000" pitchFamily="50" charset="-128"/>
              </a:rPr>
              <a:t>　　　　　　　　　　　　　</a:t>
            </a:r>
            <a:r>
              <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rPr>
              <a:t>in</a:t>
            </a:r>
            <a:r>
              <a:rPr kumimoji="1" lang="ja-JP" altLang="en-US" sz="1000" dirty="0">
                <a:solidFill>
                  <a:srgbClr val="0070C0"/>
                </a:solidFill>
                <a:latin typeface="HGP創英角ﾎﾟｯﾌﾟ体" panose="040B0A00000000000000" pitchFamily="50" charset="-128"/>
                <a:ea typeface="HGP創英角ﾎﾟｯﾌﾟ体" panose="040B0A00000000000000" pitchFamily="50" charset="-128"/>
              </a:rPr>
              <a:t>藤岡</a:t>
            </a:r>
            <a:endParaRPr kumimoji="1" lang="en-US" altLang="ja-JP" sz="1000" dirty="0">
              <a:solidFill>
                <a:srgbClr val="0070C0"/>
              </a:solidFill>
              <a:latin typeface="HGP創英角ﾎﾟｯﾌﾟ体" panose="040B0A00000000000000" pitchFamily="50" charset="-128"/>
              <a:ea typeface="HGP創英角ﾎﾟｯﾌﾟ体" panose="040B0A00000000000000" pitchFamily="50" charset="-128"/>
            </a:endParaRPr>
          </a:p>
          <a:p>
            <a:pPr algn="just"/>
            <a:endParaRPr lang="en-US" altLang="ja-JP" sz="300" dirty="0">
              <a:latin typeface="UD Digi Kyokasho NK-R" panose="02020400000000000000" pitchFamily="18" charset="-128"/>
              <a:ea typeface="UD Digi Kyokasho NK-R" panose="02020400000000000000" pitchFamily="18" charset="-128"/>
            </a:endParaRPr>
          </a:p>
          <a:p>
            <a:pPr algn="just"/>
            <a:r>
              <a:rPr lang="ja-JP" altLang="en-US" sz="1050" dirty="0">
                <a:latin typeface="UD Digi Kyokasho NK-R" panose="02020400000000000000" pitchFamily="18" charset="-128"/>
                <a:ea typeface="UD Digi Kyokasho NK-R" panose="02020400000000000000" pitchFamily="18" charset="-128"/>
              </a:rPr>
              <a:t>おおた芸術学校合唱科と付属合唱団「コール エンジェル」が出演します。</a:t>
            </a:r>
            <a:endParaRPr lang="en-US" altLang="ja-JP" sz="1050" dirty="0">
              <a:latin typeface="UD Digi Kyokasho NK-R" panose="02020400000000000000" pitchFamily="18" charset="-128"/>
              <a:ea typeface="UD Digi Kyokasho NK-R" panose="02020400000000000000" pitchFamily="18" charset="-128"/>
            </a:endParaRPr>
          </a:p>
          <a:p>
            <a:pPr algn="just"/>
            <a:r>
              <a:rPr lang="ja-JP" altLang="en-US" sz="1050" dirty="0">
                <a:latin typeface="UD Digi Kyokasho NK-R" panose="02020400000000000000" pitchFamily="18" charset="-128"/>
                <a:ea typeface="UD Digi Kyokasho NK-R" panose="02020400000000000000" pitchFamily="18" charset="-128"/>
              </a:rPr>
              <a:t>今年は県内だけでなく全国から集まった合唱団が交流するフェスティバルです。</a:t>
            </a:r>
            <a:endParaRPr lang="en-US" altLang="ja-JP" sz="1050" dirty="0">
              <a:latin typeface="UD Digi Kyokasho NK-R" panose="02020400000000000000" pitchFamily="18" charset="-128"/>
              <a:ea typeface="UD Digi Kyokasho NK-R" panose="02020400000000000000" pitchFamily="18" charset="-128"/>
            </a:endParaRPr>
          </a:p>
          <a:p>
            <a:pPr algn="just"/>
            <a:r>
              <a:rPr lang="ja-JP" altLang="en-US" sz="1050" dirty="0">
                <a:latin typeface="UD Digi Kyokasho NK-R" panose="02020400000000000000" pitchFamily="18" charset="-128"/>
                <a:ea typeface="UD Digi Kyokasho NK-R" panose="02020400000000000000" pitchFamily="18" charset="-128"/>
              </a:rPr>
              <a:t>日頃の練習の成果を発表します。</a:t>
            </a:r>
            <a:endParaRPr lang="en-US" altLang="ja-JP" sz="1050" dirty="0">
              <a:latin typeface="UD Digi Kyokasho NK-R" panose="02020400000000000000" pitchFamily="18" charset="-128"/>
              <a:ea typeface="UD Digi Kyokasho NK-R" panose="02020400000000000000" pitchFamily="18" charset="-128"/>
            </a:endParaRPr>
          </a:p>
        </p:txBody>
      </p:sp>
      <p:pic>
        <p:nvPicPr>
          <p:cNvPr id="32" name="グラフィックス 31">
            <a:extLst>
              <a:ext uri="{FF2B5EF4-FFF2-40B4-BE49-F238E27FC236}">
                <a16:creationId xmlns:a16="http://schemas.microsoft.com/office/drawing/2014/main" id="{DC520587-D1D4-49B4-86E2-238A2A46ECFD}"/>
              </a:ext>
            </a:extLst>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545613" y="3329853"/>
            <a:ext cx="4622450" cy="993652"/>
          </a:xfrm>
          <a:prstGeom prst="rect">
            <a:avLst/>
          </a:prstGeom>
        </p:spPr>
      </p:pic>
      <p:pic>
        <p:nvPicPr>
          <p:cNvPr id="37" name="図 36">
            <a:extLst>
              <a:ext uri="{FF2B5EF4-FFF2-40B4-BE49-F238E27FC236}">
                <a16:creationId xmlns:a16="http://schemas.microsoft.com/office/drawing/2014/main" id="{4C05D0AE-8032-4315-A950-6EC25EE2E3F4}"/>
              </a:ext>
            </a:extLst>
          </p:cNvPr>
          <p:cNvPicPr>
            <a:picLocks noChangeAspect="1"/>
          </p:cNvPicPr>
          <p:nvPr/>
        </p:nvPicPr>
        <p:blipFill rotWithShape="1">
          <a:blip r:embed="rId47">
            <a:extLst>
              <a:ext uri="{28A0092B-C50C-407E-A947-70E740481C1C}">
                <a14:useLocalDpi xmlns:a14="http://schemas.microsoft.com/office/drawing/2010/main" val="0"/>
              </a:ext>
            </a:extLst>
          </a:blip>
          <a:srcRect b="11109"/>
          <a:stretch/>
        </p:blipFill>
        <p:spPr>
          <a:xfrm>
            <a:off x="627331" y="8551507"/>
            <a:ext cx="648423" cy="815662"/>
          </a:xfrm>
          <a:prstGeom prst="rect">
            <a:avLst/>
          </a:prstGeom>
        </p:spPr>
      </p:pic>
      <p:sp>
        <p:nvSpPr>
          <p:cNvPr id="64" name="テキスト ボックス 63">
            <a:extLst>
              <a:ext uri="{FF2B5EF4-FFF2-40B4-BE49-F238E27FC236}">
                <a16:creationId xmlns:a16="http://schemas.microsoft.com/office/drawing/2014/main" id="{FA78F1AF-99DD-4FF2-963D-0C81958450E5}"/>
              </a:ext>
            </a:extLst>
          </p:cNvPr>
          <p:cNvSpPr txBox="1"/>
          <p:nvPr/>
        </p:nvSpPr>
        <p:spPr>
          <a:xfrm>
            <a:off x="2765564" y="3990458"/>
            <a:ext cx="2182548" cy="230832"/>
          </a:xfrm>
          <a:prstGeom prst="rect">
            <a:avLst/>
          </a:prstGeom>
          <a:noFill/>
        </p:spPr>
        <p:txBody>
          <a:bodyPr wrap="square" rtlCol="0">
            <a:spAutoFit/>
          </a:bodyPr>
          <a:lstStyle/>
          <a:p>
            <a:r>
              <a:rPr kumimoji="1" lang="ja-JP" altLang="en-US" sz="900" dirty="0">
                <a:solidFill>
                  <a:srgbClr val="000000"/>
                </a:solidFill>
                <a:latin typeface="UD Digi Kyokasho NK-R" panose="02020400000000000000" pitchFamily="18" charset="-128"/>
                <a:ea typeface="UD Digi Kyokasho NK-R" panose="02020400000000000000" pitchFamily="18" charset="-128"/>
              </a:rPr>
              <a:t>各楽器の発表と合奏の発表を行いました。</a:t>
            </a:r>
            <a:endParaRPr kumimoji="1" lang="en-US" altLang="ja-JP" sz="900" dirty="0">
              <a:solidFill>
                <a:srgbClr val="000000"/>
              </a:solidFill>
              <a:latin typeface="UD Digi Kyokasho NK-R" panose="02020400000000000000" pitchFamily="18" charset="-128"/>
              <a:ea typeface="UD Digi Kyokasho NK-R" panose="02020400000000000000" pitchFamily="18" charset="-128"/>
            </a:endParaRPr>
          </a:p>
        </p:txBody>
      </p:sp>
      <p:pic>
        <p:nvPicPr>
          <p:cNvPr id="42" name="図 41">
            <a:extLst>
              <a:ext uri="{FF2B5EF4-FFF2-40B4-BE49-F238E27FC236}">
                <a16:creationId xmlns:a16="http://schemas.microsoft.com/office/drawing/2014/main" id="{DAA13157-4850-49D8-B5C0-310C84181D8E}"/>
              </a:ext>
            </a:extLst>
          </p:cNvPr>
          <p:cNvPicPr>
            <a:picLocks noChangeAspect="1"/>
          </p:cNvPicPr>
          <p:nvPr/>
        </p:nvPicPr>
        <p:blipFill rotWithShape="1">
          <a:blip r:embed="rId48">
            <a:extLst>
              <a:ext uri="{28A0092B-C50C-407E-A947-70E740481C1C}">
                <a14:useLocalDpi xmlns:a14="http://schemas.microsoft.com/office/drawing/2010/main" val="0"/>
              </a:ext>
            </a:extLst>
          </a:blip>
          <a:srcRect l="7210" t="68497" r="8837" b="7309"/>
          <a:stretch/>
        </p:blipFill>
        <p:spPr>
          <a:xfrm>
            <a:off x="586207" y="4663670"/>
            <a:ext cx="1974542" cy="426765"/>
          </a:xfrm>
          <a:prstGeom prst="rect">
            <a:avLst/>
          </a:prstGeom>
        </p:spPr>
      </p:pic>
      <p:pic>
        <p:nvPicPr>
          <p:cNvPr id="52" name="図 51">
            <a:extLst>
              <a:ext uri="{FF2B5EF4-FFF2-40B4-BE49-F238E27FC236}">
                <a16:creationId xmlns:a16="http://schemas.microsoft.com/office/drawing/2014/main" id="{26FB087B-C901-4677-9A27-C71A47A52BB5}"/>
              </a:ext>
            </a:extLst>
          </p:cNvPr>
          <p:cNvPicPr>
            <a:picLocks noChangeAspect="1"/>
          </p:cNvPicPr>
          <p:nvPr/>
        </p:nvPicPr>
        <p:blipFill rotWithShape="1">
          <a:blip r:embed="rId49">
            <a:extLst>
              <a:ext uri="{28A0092B-C50C-407E-A947-70E740481C1C}">
                <a14:useLocalDpi xmlns:a14="http://schemas.microsoft.com/office/drawing/2010/main" val="0"/>
              </a:ext>
            </a:extLst>
          </a:blip>
          <a:srcRect l="6639" t="59785"/>
          <a:stretch/>
        </p:blipFill>
        <p:spPr>
          <a:xfrm>
            <a:off x="566475" y="5577451"/>
            <a:ext cx="1974542" cy="637904"/>
          </a:xfrm>
          <a:prstGeom prst="rect">
            <a:avLst/>
          </a:prstGeom>
        </p:spPr>
      </p:pic>
      <p:pic>
        <p:nvPicPr>
          <p:cNvPr id="66" name="図 65">
            <a:extLst>
              <a:ext uri="{FF2B5EF4-FFF2-40B4-BE49-F238E27FC236}">
                <a16:creationId xmlns:a16="http://schemas.microsoft.com/office/drawing/2014/main" id="{AF578419-1226-4127-B9E9-9B83EC8E93FF}"/>
              </a:ext>
            </a:extLst>
          </p:cNvPr>
          <p:cNvPicPr>
            <a:picLocks noChangeAspect="1"/>
          </p:cNvPicPr>
          <p:nvPr/>
        </p:nvPicPr>
        <p:blipFill rotWithShape="1">
          <a:blip r:embed="rId50">
            <a:extLst>
              <a:ext uri="{28A0092B-C50C-407E-A947-70E740481C1C}">
                <a14:useLocalDpi xmlns:a14="http://schemas.microsoft.com/office/drawing/2010/main" val="0"/>
              </a:ext>
            </a:extLst>
          </a:blip>
          <a:srcRect l="23715" t="57538" r="27846" b="6153"/>
          <a:stretch/>
        </p:blipFill>
        <p:spPr>
          <a:xfrm>
            <a:off x="2860847" y="6513522"/>
            <a:ext cx="841735" cy="473221"/>
          </a:xfrm>
          <a:prstGeom prst="rect">
            <a:avLst/>
          </a:prstGeom>
        </p:spPr>
      </p:pic>
      <p:pic>
        <p:nvPicPr>
          <p:cNvPr id="68" name="図 67">
            <a:extLst>
              <a:ext uri="{FF2B5EF4-FFF2-40B4-BE49-F238E27FC236}">
                <a16:creationId xmlns:a16="http://schemas.microsoft.com/office/drawing/2014/main" id="{E6874B05-F36D-43DE-931C-9D40C33938B3}"/>
              </a:ext>
            </a:extLst>
          </p:cNvPr>
          <p:cNvPicPr>
            <a:picLocks noChangeAspect="1"/>
          </p:cNvPicPr>
          <p:nvPr/>
        </p:nvPicPr>
        <p:blipFill rotWithShape="1">
          <a:blip r:embed="rId51">
            <a:extLst>
              <a:ext uri="{28A0092B-C50C-407E-A947-70E740481C1C}">
                <a14:useLocalDpi xmlns:a14="http://schemas.microsoft.com/office/drawing/2010/main" val="0"/>
              </a:ext>
            </a:extLst>
          </a:blip>
          <a:srcRect l="6518" t="64496" r="7210" b="3393"/>
          <a:stretch/>
        </p:blipFill>
        <p:spPr>
          <a:xfrm>
            <a:off x="2862908" y="5677995"/>
            <a:ext cx="1958275" cy="546658"/>
          </a:xfrm>
          <a:prstGeom prst="rect">
            <a:avLst/>
          </a:prstGeom>
        </p:spPr>
      </p:pic>
      <p:pic>
        <p:nvPicPr>
          <p:cNvPr id="72" name="図 71">
            <a:extLst>
              <a:ext uri="{FF2B5EF4-FFF2-40B4-BE49-F238E27FC236}">
                <a16:creationId xmlns:a16="http://schemas.microsoft.com/office/drawing/2014/main" id="{7914334B-E171-4995-83B0-D6C9BCFFB671}"/>
              </a:ext>
            </a:extLst>
          </p:cNvPr>
          <p:cNvPicPr>
            <a:picLocks noChangeAspect="1"/>
          </p:cNvPicPr>
          <p:nvPr/>
        </p:nvPicPr>
        <p:blipFill rotWithShape="1">
          <a:blip r:embed="rId52">
            <a:extLst>
              <a:ext uri="{28A0092B-C50C-407E-A947-70E740481C1C}">
                <a14:useLocalDpi xmlns:a14="http://schemas.microsoft.com/office/drawing/2010/main" val="0"/>
              </a:ext>
            </a:extLst>
          </a:blip>
          <a:srcRect l="19082" t="60994" r="42717" b="9452"/>
          <a:stretch/>
        </p:blipFill>
        <p:spPr>
          <a:xfrm>
            <a:off x="3974172" y="6496370"/>
            <a:ext cx="841735" cy="488399"/>
          </a:xfrm>
          <a:prstGeom prst="rect">
            <a:avLst/>
          </a:prstGeom>
        </p:spPr>
      </p:pic>
      <p:pic>
        <p:nvPicPr>
          <p:cNvPr id="76" name="図 75">
            <a:extLst>
              <a:ext uri="{FF2B5EF4-FFF2-40B4-BE49-F238E27FC236}">
                <a16:creationId xmlns:a16="http://schemas.microsoft.com/office/drawing/2014/main" id="{9486D442-6AF1-42D5-952A-2BA90EAF9494}"/>
              </a:ext>
            </a:extLst>
          </p:cNvPr>
          <p:cNvPicPr>
            <a:picLocks noChangeAspect="1"/>
          </p:cNvPicPr>
          <p:nvPr/>
        </p:nvPicPr>
        <p:blipFill rotWithShape="1">
          <a:blip r:embed="rId53">
            <a:extLst>
              <a:ext uri="{28A0092B-C50C-407E-A947-70E740481C1C}">
                <a14:useLocalDpi xmlns:a14="http://schemas.microsoft.com/office/drawing/2010/main" val="0"/>
              </a:ext>
            </a:extLst>
          </a:blip>
          <a:srcRect l="-4115" t="36661" r="-5729"/>
          <a:stretch/>
        </p:blipFill>
        <p:spPr>
          <a:xfrm>
            <a:off x="5661137" y="6497074"/>
            <a:ext cx="1115986" cy="482634"/>
          </a:xfrm>
          <a:prstGeom prst="rect">
            <a:avLst/>
          </a:prstGeom>
        </p:spPr>
      </p:pic>
      <p:pic>
        <p:nvPicPr>
          <p:cNvPr id="79" name="図 78">
            <a:extLst>
              <a:ext uri="{FF2B5EF4-FFF2-40B4-BE49-F238E27FC236}">
                <a16:creationId xmlns:a16="http://schemas.microsoft.com/office/drawing/2014/main" id="{FA58CBE0-538B-4E53-9A5E-F8971CA73F95}"/>
              </a:ext>
            </a:extLst>
          </p:cNvPr>
          <p:cNvPicPr>
            <a:picLocks noChangeAspect="1"/>
          </p:cNvPicPr>
          <p:nvPr/>
        </p:nvPicPr>
        <p:blipFill rotWithShape="1">
          <a:blip r:embed="rId54">
            <a:extLst>
              <a:ext uri="{28A0092B-C50C-407E-A947-70E740481C1C}">
                <a14:useLocalDpi xmlns:a14="http://schemas.microsoft.com/office/drawing/2010/main" val="0"/>
              </a:ext>
            </a:extLst>
          </a:blip>
          <a:srcRect l="8945" t="37602" r="3760" b="14109"/>
          <a:stretch/>
        </p:blipFill>
        <p:spPr>
          <a:xfrm>
            <a:off x="5395549" y="5667613"/>
            <a:ext cx="1336592" cy="554528"/>
          </a:xfrm>
          <a:prstGeom prst="rect">
            <a:avLst/>
          </a:prstGeom>
        </p:spPr>
      </p:pic>
      <p:pic>
        <p:nvPicPr>
          <p:cNvPr id="81" name="図 80">
            <a:extLst>
              <a:ext uri="{FF2B5EF4-FFF2-40B4-BE49-F238E27FC236}">
                <a16:creationId xmlns:a16="http://schemas.microsoft.com/office/drawing/2014/main" id="{66560FFB-0E72-470B-8306-9C679DD6ACC4}"/>
              </a:ext>
            </a:extLst>
          </p:cNvPr>
          <p:cNvPicPr>
            <a:picLocks noChangeAspect="1"/>
          </p:cNvPicPr>
          <p:nvPr/>
        </p:nvPicPr>
        <p:blipFill rotWithShape="1">
          <a:blip r:embed="rId55">
            <a:extLst>
              <a:ext uri="{28A0092B-C50C-407E-A947-70E740481C1C}">
                <a14:useLocalDpi xmlns:a14="http://schemas.microsoft.com/office/drawing/2010/main" val="0"/>
              </a:ext>
            </a:extLst>
          </a:blip>
          <a:srcRect l="4744" t="59712" r="1548" b="4765"/>
          <a:stretch/>
        </p:blipFill>
        <p:spPr>
          <a:xfrm>
            <a:off x="2863254" y="7330293"/>
            <a:ext cx="1957582" cy="556543"/>
          </a:xfrm>
          <a:prstGeom prst="rect">
            <a:avLst/>
          </a:prstGeom>
        </p:spPr>
      </p:pic>
      <p:pic>
        <p:nvPicPr>
          <p:cNvPr id="83" name="図 82">
            <a:extLst>
              <a:ext uri="{FF2B5EF4-FFF2-40B4-BE49-F238E27FC236}">
                <a16:creationId xmlns:a16="http://schemas.microsoft.com/office/drawing/2014/main" id="{8DCACB9D-ABF7-4A3A-8368-B01FE4D122A4}"/>
              </a:ext>
            </a:extLst>
          </p:cNvPr>
          <p:cNvPicPr>
            <a:picLocks noChangeAspect="1"/>
          </p:cNvPicPr>
          <p:nvPr/>
        </p:nvPicPr>
        <p:blipFill rotWithShape="1">
          <a:blip r:embed="rId56">
            <a:extLst>
              <a:ext uri="{28A0092B-C50C-407E-A947-70E740481C1C}">
                <a14:useLocalDpi xmlns:a14="http://schemas.microsoft.com/office/drawing/2010/main" val="0"/>
              </a:ext>
            </a:extLst>
          </a:blip>
          <a:srcRect l="11843" t="62557" r="12760"/>
          <a:stretch/>
        </p:blipFill>
        <p:spPr>
          <a:xfrm>
            <a:off x="5069688" y="4622689"/>
            <a:ext cx="1957582" cy="729119"/>
          </a:xfrm>
          <a:prstGeom prst="rect">
            <a:avLst/>
          </a:prstGeom>
        </p:spPr>
      </p:pic>
      <p:pic>
        <p:nvPicPr>
          <p:cNvPr id="87" name="図 86">
            <a:extLst>
              <a:ext uri="{FF2B5EF4-FFF2-40B4-BE49-F238E27FC236}">
                <a16:creationId xmlns:a16="http://schemas.microsoft.com/office/drawing/2014/main" id="{3A2B99D4-DBC7-46E1-84F3-4893467A9C43}"/>
              </a:ext>
            </a:extLst>
          </p:cNvPr>
          <p:cNvPicPr>
            <a:picLocks noChangeAspect="1"/>
          </p:cNvPicPr>
          <p:nvPr/>
        </p:nvPicPr>
        <p:blipFill rotWithShape="1">
          <a:blip r:embed="rId57">
            <a:extLst>
              <a:ext uri="{28A0092B-C50C-407E-A947-70E740481C1C}">
                <a14:useLocalDpi xmlns:a14="http://schemas.microsoft.com/office/drawing/2010/main" val="0"/>
              </a:ext>
            </a:extLst>
          </a:blip>
          <a:srcRect l="11382" t="59424" r="10351" b="5314"/>
          <a:stretch/>
        </p:blipFill>
        <p:spPr>
          <a:xfrm>
            <a:off x="546365" y="7257954"/>
            <a:ext cx="1980716" cy="669279"/>
          </a:xfrm>
          <a:prstGeom prst="rect">
            <a:avLst/>
          </a:prstGeom>
        </p:spPr>
      </p:pic>
      <p:pic>
        <p:nvPicPr>
          <p:cNvPr id="90" name="図 89">
            <a:extLst>
              <a:ext uri="{FF2B5EF4-FFF2-40B4-BE49-F238E27FC236}">
                <a16:creationId xmlns:a16="http://schemas.microsoft.com/office/drawing/2014/main" id="{1A5F2722-D813-49DB-94E8-E7743D549C5D}"/>
              </a:ext>
            </a:extLst>
          </p:cNvPr>
          <p:cNvPicPr>
            <a:picLocks noChangeAspect="1"/>
          </p:cNvPicPr>
          <p:nvPr/>
        </p:nvPicPr>
        <p:blipFill rotWithShape="1">
          <a:blip r:embed="rId58">
            <a:extLst>
              <a:ext uri="{28A0092B-C50C-407E-A947-70E740481C1C}">
                <a14:useLocalDpi xmlns:a14="http://schemas.microsoft.com/office/drawing/2010/main" val="0"/>
              </a:ext>
            </a:extLst>
          </a:blip>
          <a:srcRect l="5209" t="51171" b="8438"/>
          <a:stretch/>
        </p:blipFill>
        <p:spPr>
          <a:xfrm>
            <a:off x="5101009" y="7257954"/>
            <a:ext cx="1957582" cy="625609"/>
          </a:xfrm>
          <a:prstGeom prst="rect">
            <a:avLst/>
          </a:prstGeom>
        </p:spPr>
      </p:pic>
      <p:pic>
        <p:nvPicPr>
          <p:cNvPr id="61" name="図 60">
            <a:extLst>
              <a:ext uri="{FF2B5EF4-FFF2-40B4-BE49-F238E27FC236}">
                <a16:creationId xmlns:a16="http://schemas.microsoft.com/office/drawing/2014/main" id="{3A6916BD-65EF-4415-BDA1-A313767C05FD}"/>
              </a:ext>
            </a:extLst>
          </p:cNvPr>
          <p:cNvPicPr>
            <a:picLocks noChangeAspect="1"/>
          </p:cNvPicPr>
          <p:nvPr/>
        </p:nvPicPr>
        <p:blipFill rotWithShape="1">
          <a:blip r:embed="rId59">
            <a:extLst>
              <a:ext uri="{28A0092B-C50C-407E-A947-70E740481C1C}">
                <a14:useLocalDpi xmlns:a14="http://schemas.microsoft.com/office/drawing/2010/main" val="0"/>
              </a:ext>
            </a:extLst>
          </a:blip>
          <a:srcRect l="8719" t="56414" r="9112" b="4815"/>
          <a:stretch/>
        </p:blipFill>
        <p:spPr>
          <a:xfrm>
            <a:off x="2863601" y="4642819"/>
            <a:ext cx="1957582" cy="692750"/>
          </a:xfrm>
          <a:prstGeom prst="rect">
            <a:avLst/>
          </a:prstGeom>
        </p:spPr>
      </p:pic>
      <p:pic>
        <p:nvPicPr>
          <p:cNvPr id="89" name="グラフィックス 88">
            <a:extLst>
              <a:ext uri="{FF2B5EF4-FFF2-40B4-BE49-F238E27FC236}">
                <a16:creationId xmlns:a16="http://schemas.microsoft.com/office/drawing/2014/main" id="{AF756D98-FE94-4F56-BE24-D0A4D49A40B4}"/>
              </a:ext>
            </a:extLst>
          </p:cNvPr>
          <p:cNvPicPr>
            <a:picLocks noChangeAspect="1"/>
          </p:cNvPicPr>
          <p:nvPr/>
        </p:nvPicPr>
        <p:blipFill>
          <a:blip r:embed="rId60">
            <a:extLst>
              <a:ext uri="{96DAC541-7B7A-43D3-8B79-37D633B846F1}">
                <asvg:svgBlip xmlns:asvg="http://schemas.microsoft.com/office/drawing/2016/SVG/main" r:embed="rId61"/>
              </a:ext>
            </a:extLst>
          </a:blip>
          <a:stretch>
            <a:fillRect/>
          </a:stretch>
        </p:blipFill>
        <p:spPr>
          <a:xfrm>
            <a:off x="354433" y="5344727"/>
            <a:ext cx="1375919" cy="328836"/>
          </a:xfrm>
          <a:prstGeom prst="rect">
            <a:avLst/>
          </a:prstGeom>
        </p:spPr>
      </p:pic>
      <p:pic>
        <p:nvPicPr>
          <p:cNvPr id="93" name="図 92">
            <a:extLst>
              <a:ext uri="{FF2B5EF4-FFF2-40B4-BE49-F238E27FC236}">
                <a16:creationId xmlns:a16="http://schemas.microsoft.com/office/drawing/2014/main" id="{A0871A45-565C-49CF-A992-2874F90D5B9C}"/>
              </a:ext>
            </a:extLst>
          </p:cNvPr>
          <p:cNvPicPr>
            <a:picLocks noChangeAspect="1"/>
          </p:cNvPicPr>
          <p:nvPr/>
        </p:nvPicPr>
        <p:blipFill rotWithShape="1">
          <a:blip r:embed="rId62">
            <a:extLst>
              <a:ext uri="{28A0092B-C50C-407E-A947-70E740481C1C}">
                <a14:useLocalDpi xmlns:a14="http://schemas.microsoft.com/office/drawing/2010/main" val="0"/>
              </a:ext>
            </a:extLst>
          </a:blip>
          <a:srcRect t="66500" b="7368"/>
          <a:stretch/>
        </p:blipFill>
        <p:spPr>
          <a:xfrm>
            <a:off x="564145" y="6550565"/>
            <a:ext cx="1962936" cy="384721"/>
          </a:xfrm>
          <a:prstGeom prst="rect">
            <a:avLst/>
          </a:prstGeom>
        </p:spPr>
      </p:pic>
      <p:pic>
        <p:nvPicPr>
          <p:cNvPr id="96" name="グラフィックス 95">
            <a:extLst>
              <a:ext uri="{FF2B5EF4-FFF2-40B4-BE49-F238E27FC236}">
                <a16:creationId xmlns:a16="http://schemas.microsoft.com/office/drawing/2014/main" id="{FFF09426-6D95-45FA-B4F0-55DA2EEF64B4}"/>
              </a:ext>
            </a:extLst>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384226" y="4394291"/>
            <a:ext cx="1339175" cy="320054"/>
          </a:xfrm>
          <a:prstGeom prst="rect">
            <a:avLst/>
          </a:prstGeom>
        </p:spPr>
      </p:pic>
      <p:pic>
        <p:nvPicPr>
          <p:cNvPr id="99" name="グラフィックス 98">
            <a:extLst>
              <a:ext uri="{FF2B5EF4-FFF2-40B4-BE49-F238E27FC236}">
                <a16:creationId xmlns:a16="http://schemas.microsoft.com/office/drawing/2014/main" id="{CB58D647-6828-4BD8-A98B-673BDE5C9401}"/>
              </a:ext>
            </a:extLst>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352282" y="6308130"/>
            <a:ext cx="1375920" cy="328836"/>
          </a:xfrm>
          <a:prstGeom prst="rect">
            <a:avLst/>
          </a:prstGeom>
        </p:spPr>
      </p:pic>
      <p:pic>
        <p:nvPicPr>
          <p:cNvPr id="101" name="グラフィックス 100">
            <a:extLst>
              <a:ext uri="{FF2B5EF4-FFF2-40B4-BE49-F238E27FC236}">
                <a16:creationId xmlns:a16="http://schemas.microsoft.com/office/drawing/2014/main" id="{2BFFB186-C9DA-4B94-BB7E-A9185D825D98}"/>
              </a:ext>
            </a:extLst>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352282" y="7029822"/>
            <a:ext cx="1367613" cy="326851"/>
          </a:xfrm>
          <a:prstGeom prst="rect">
            <a:avLst/>
          </a:prstGeom>
        </p:spPr>
      </p:pic>
      <p:pic>
        <p:nvPicPr>
          <p:cNvPr id="103" name="グラフィックス 102">
            <a:extLst>
              <a:ext uri="{FF2B5EF4-FFF2-40B4-BE49-F238E27FC236}">
                <a16:creationId xmlns:a16="http://schemas.microsoft.com/office/drawing/2014/main" id="{1016DA2D-AFC4-4E5C-9439-7159FC7FB9F7}"/>
              </a:ext>
            </a:extLst>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2620689" y="4399298"/>
            <a:ext cx="1375919" cy="328836"/>
          </a:xfrm>
          <a:prstGeom prst="rect">
            <a:avLst/>
          </a:prstGeom>
        </p:spPr>
      </p:pic>
      <p:pic>
        <p:nvPicPr>
          <p:cNvPr id="105" name="グラフィックス 104">
            <a:extLst>
              <a:ext uri="{FF2B5EF4-FFF2-40B4-BE49-F238E27FC236}">
                <a16:creationId xmlns:a16="http://schemas.microsoft.com/office/drawing/2014/main" id="{3EEB4324-F5C2-4C5E-BA32-A331ED793D21}"/>
              </a:ext>
            </a:extLst>
          </p:cNvPr>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4849939" y="4395397"/>
            <a:ext cx="1405068" cy="335803"/>
          </a:xfrm>
          <a:prstGeom prst="rect">
            <a:avLst/>
          </a:prstGeom>
        </p:spPr>
      </p:pic>
      <p:pic>
        <p:nvPicPr>
          <p:cNvPr id="107" name="グラフィックス 106">
            <a:extLst>
              <a:ext uri="{FF2B5EF4-FFF2-40B4-BE49-F238E27FC236}">
                <a16:creationId xmlns:a16="http://schemas.microsoft.com/office/drawing/2014/main" id="{A9BCA991-EE3D-468A-9EE5-10B14EFFA9A0}"/>
              </a:ext>
            </a:extLst>
          </p:cNvPr>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2620894" y="6323145"/>
            <a:ext cx="1038832" cy="411324"/>
          </a:xfrm>
          <a:prstGeom prst="rect">
            <a:avLst/>
          </a:prstGeom>
        </p:spPr>
      </p:pic>
      <p:pic>
        <p:nvPicPr>
          <p:cNvPr id="109" name="グラフィックス 108">
            <a:extLst>
              <a:ext uri="{FF2B5EF4-FFF2-40B4-BE49-F238E27FC236}">
                <a16:creationId xmlns:a16="http://schemas.microsoft.com/office/drawing/2014/main" id="{22177C3D-4981-41F9-A506-F66ED0B30455}"/>
              </a:ext>
            </a:extLst>
          </p:cNvPr>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3729613" y="6308130"/>
            <a:ext cx="1049262" cy="415454"/>
          </a:xfrm>
          <a:prstGeom prst="rect">
            <a:avLst/>
          </a:prstGeom>
        </p:spPr>
      </p:pic>
      <p:pic>
        <p:nvPicPr>
          <p:cNvPr id="111" name="グラフィックス 110">
            <a:extLst>
              <a:ext uri="{FF2B5EF4-FFF2-40B4-BE49-F238E27FC236}">
                <a16:creationId xmlns:a16="http://schemas.microsoft.com/office/drawing/2014/main" id="{B5450868-E632-422A-A4C2-7D146D96CF8F}"/>
              </a:ext>
            </a:extLst>
          </p:cNvPr>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2523094" y="7075079"/>
            <a:ext cx="1580496" cy="616704"/>
          </a:xfrm>
          <a:prstGeom prst="rect">
            <a:avLst/>
          </a:prstGeom>
        </p:spPr>
      </p:pic>
      <p:pic>
        <p:nvPicPr>
          <p:cNvPr id="113" name="グラフィックス 112">
            <a:extLst>
              <a:ext uri="{FF2B5EF4-FFF2-40B4-BE49-F238E27FC236}">
                <a16:creationId xmlns:a16="http://schemas.microsoft.com/office/drawing/2014/main" id="{D18023F3-3167-457A-8A64-C6FA3F68F265}"/>
              </a:ext>
            </a:extLst>
          </p:cNvPr>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2557916" y="5383661"/>
            <a:ext cx="1637689" cy="631009"/>
          </a:xfrm>
          <a:prstGeom prst="rect">
            <a:avLst/>
          </a:prstGeom>
        </p:spPr>
      </p:pic>
      <p:pic>
        <p:nvPicPr>
          <p:cNvPr id="115" name="グラフィックス 114">
            <a:extLst>
              <a:ext uri="{FF2B5EF4-FFF2-40B4-BE49-F238E27FC236}">
                <a16:creationId xmlns:a16="http://schemas.microsoft.com/office/drawing/2014/main" id="{708E7FFB-3EAB-4F1D-BE3D-D4723792DCA4}"/>
              </a:ext>
            </a:extLst>
          </p:cNvPr>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4815907" y="5406548"/>
            <a:ext cx="1514487" cy="583539"/>
          </a:xfrm>
          <a:prstGeom prst="rect">
            <a:avLst/>
          </a:prstGeom>
        </p:spPr>
      </p:pic>
      <p:pic>
        <p:nvPicPr>
          <p:cNvPr id="117" name="グラフィックス 116">
            <a:extLst>
              <a:ext uri="{FF2B5EF4-FFF2-40B4-BE49-F238E27FC236}">
                <a16:creationId xmlns:a16="http://schemas.microsoft.com/office/drawing/2014/main" id="{1C9690B6-49CF-44AA-8B7E-D7FFF0DB46AE}"/>
              </a:ext>
            </a:extLst>
          </p:cNvPr>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4815906" y="6250950"/>
            <a:ext cx="1514487" cy="583539"/>
          </a:xfrm>
          <a:prstGeom prst="rect">
            <a:avLst/>
          </a:prstGeom>
        </p:spPr>
      </p:pic>
      <p:pic>
        <p:nvPicPr>
          <p:cNvPr id="119" name="グラフィックス 118">
            <a:extLst>
              <a:ext uri="{FF2B5EF4-FFF2-40B4-BE49-F238E27FC236}">
                <a16:creationId xmlns:a16="http://schemas.microsoft.com/office/drawing/2014/main" id="{9D144510-F235-4864-A7DE-35EA2388D1B7}"/>
              </a:ext>
            </a:extLst>
          </p:cNvPr>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4806548" y="7037774"/>
            <a:ext cx="1514488" cy="583539"/>
          </a:xfrm>
          <a:prstGeom prst="rect">
            <a:avLst/>
          </a:prstGeom>
        </p:spPr>
      </p:pic>
      <p:pic>
        <p:nvPicPr>
          <p:cNvPr id="121" name="グラフィックス 120">
            <a:extLst>
              <a:ext uri="{FF2B5EF4-FFF2-40B4-BE49-F238E27FC236}">
                <a16:creationId xmlns:a16="http://schemas.microsoft.com/office/drawing/2014/main" id="{21CE2C58-6152-45CD-91B8-941776BBBA09}"/>
              </a:ext>
            </a:extLst>
          </p:cNvPr>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455862" y="8554591"/>
            <a:ext cx="2428161" cy="633821"/>
          </a:xfrm>
          <a:prstGeom prst="rect">
            <a:avLst/>
          </a:prstGeom>
        </p:spPr>
      </p:pic>
      <p:pic>
        <p:nvPicPr>
          <p:cNvPr id="129" name="図 128">
            <a:extLst>
              <a:ext uri="{FF2B5EF4-FFF2-40B4-BE49-F238E27FC236}">
                <a16:creationId xmlns:a16="http://schemas.microsoft.com/office/drawing/2014/main" id="{00749B33-DD26-425B-85F1-C252220341B5}"/>
              </a:ext>
            </a:extLst>
          </p:cNvPr>
          <p:cNvPicPr>
            <a:picLocks noChangeAspect="1"/>
          </p:cNvPicPr>
          <p:nvPr/>
        </p:nvPicPr>
        <p:blipFill>
          <a:blip r:embed="rId89">
            <a:extLst>
              <a:ext uri="{28A0092B-C50C-407E-A947-70E740481C1C}">
                <a14:useLocalDpi xmlns:a14="http://schemas.microsoft.com/office/drawing/2010/main" val="0"/>
              </a:ext>
            </a:extLst>
          </a:blip>
          <a:stretch>
            <a:fillRect/>
          </a:stretch>
        </p:blipFill>
        <p:spPr>
          <a:xfrm>
            <a:off x="4064131" y="8556628"/>
            <a:ext cx="2616818" cy="754970"/>
          </a:xfrm>
          <a:prstGeom prst="rect">
            <a:avLst/>
          </a:prstGeom>
        </p:spPr>
      </p:pic>
    </p:spTree>
    <p:extLst>
      <p:ext uri="{BB962C8B-B14F-4D97-AF65-F5344CB8AC3E}">
        <p14:creationId xmlns:p14="http://schemas.microsoft.com/office/powerpoint/2010/main" val="391607413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4062</TotalTime>
  <Words>1104</Words>
  <Application>Microsoft Office PowerPoint</Application>
  <PresentationFormat>ユーザー設定</PresentationFormat>
  <Paragraphs>124</Paragraphs>
  <Slides>2</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vt:i4>
      </vt:variant>
    </vt:vector>
  </HeadingPairs>
  <TitlesOfParts>
    <vt:vector size="15" baseType="lpstr">
      <vt:lpstr>BIZ UDPゴシック</vt:lpstr>
      <vt:lpstr>BIZ UDP明朝 Medium</vt:lpstr>
      <vt:lpstr>HGP創英角ﾎﾟｯﾌﾟ体</vt:lpstr>
      <vt:lpstr>HG丸ｺﾞｼｯｸM-PRO</vt:lpstr>
      <vt:lpstr>HG創英角ﾎﾟｯﾌﾟ体</vt:lpstr>
      <vt:lpstr>UD Digi Kyokasho NK-R</vt:lpstr>
      <vt:lpstr>メイリオ</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えりか 茂木</dc:creator>
  <cp:lastModifiedBy>えりか 茂木</cp:lastModifiedBy>
  <cp:revision>50</cp:revision>
  <cp:lastPrinted>2025-12-08T03:03:20Z</cp:lastPrinted>
  <dcterms:created xsi:type="dcterms:W3CDTF">2025-07-16T04:11:46Z</dcterms:created>
  <dcterms:modified xsi:type="dcterms:W3CDTF">2025-12-09T01:32:56Z</dcterms:modified>
</cp:coreProperties>
</file>